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8"/>
  </p:notesMasterIdLst>
  <p:handoutMasterIdLst>
    <p:handoutMasterId r:id="rId79"/>
  </p:handoutMasterIdLst>
  <p:sldIdLst>
    <p:sldId id="300" r:id="rId2"/>
    <p:sldId id="1343" r:id="rId3"/>
    <p:sldId id="1336" r:id="rId4"/>
    <p:sldId id="1335" r:id="rId5"/>
    <p:sldId id="1334" r:id="rId6"/>
    <p:sldId id="1337" r:id="rId7"/>
    <p:sldId id="1338" r:id="rId8"/>
    <p:sldId id="1339" r:id="rId9"/>
    <p:sldId id="1340" r:id="rId10"/>
    <p:sldId id="1341" r:id="rId11"/>
    <p:sldId id="682" r:id="rId12"/>
    <p:sldId id="733" r:id="rId13"/>
    <p:sldId id="1342" r:id="rId14"/>
    <p:sldId id="678" r:id="rId15"/>
    <p:sldId id="1344" r:id="rId16"/>
    <p:sldId id="658" r:id="rId17"/>
    <p:sldId id="863" r:id="rId18"/>
    <p:sldId id="864" r:id="rId19"/>
    <p:sldId id="1174" r:id="rId20"/>
    <p:sldId id="1345" r:id="rId21"/>
    <p:sldId id="683" r:id="rId22"/>
    <p:sldId id="684" r:id="rId23"/>
    <p:sldId id="628" r:id="rId24"/>
    <p:sldId id="722" r:id="rId25"/>
    <p:sldId id="724" r:id="rId26"/>
    <p:sldId id="723" r:id="rId27"/>
    <p:sldId id="645" r:id="rId28"/>
    <p:sldId id="721" r:id="rId29"/>
    <p:sldId id="726" r:id="rId30"/>
    <p:sldId id="727" r:id="rId31"/>
    <p:sldId id="660" r:id="rId32"/>
    <p:sldId id="630" r:id="rId33"/>
    <p:sldId id="661" r:id="rId34"/>
    <p:sldId id="685" r:id="rId35"/>
    <p:sldId id="686" r:id="rId36"/>
    <p:sldId id="687" r:id="rId37"/>
    <p:sldId id="688" r:id="rId38"/>
    <p:sldId id="689" r:id="rId39"/>
    <p:sldId id="690" r:id="rId40"/>
    <p:sldId id="1331" r:id="rId41"/>
    <p:sldId id="720" r:id="rId42"/>
    <p:sldId id="642" r:id="rId43"/>
    <p:sldId id="636" r:id="rId44"/>
    <p:sldId id="637" r:id="rId45"/>
    <p:sldId id="694" r:id="rId46"/>
    <p:sldId id="693" r:id="rId47"/>
    <p:sldId id="696" r:id="rId48"/>
    <p:sldId id="697" r:id="rId49"/>
    <p:sldId id="711" r:id="rId50"/>
    <p:sldId id="695" r:id="rId51"/>
    <p:sldId id="731" r:id="rId52"/>
    <p:sldId id="707" r:id="rId53"/>
    <p:sldId id="643" r:id="rId54"/>
    <p:sldId id="728" r:id="rId55"/>
    <p:sldId id="730" r:id="rId56"/>
    <p:sldId id="729" r:id="rId57"/>
    <p:sldId id="698" r:id="rId58"/>
    <p:sldId id="708" r:id="rId59"/>
    <p:sldId id="691" r:id="rId60"/>
    <p:sldId id="699" r:id="rId61"/>
    <p:sldId id="700" r:id="rId62"/>
    <p:sldId id="701" r:id="rId63"/>
    <p:sldId id="702" r:id="rId64"/>
    <p:sldId id="704" r:id="rId65"/>
    <p:sldId id="705" r:id="rId66"/>
    <p:sldId id="706" r:id="rId67"/>
    <p:sldId id="663" r:id="rId68"/>
    <p:sldId id="664" r:id="rId69"/>
    <p:sldId id="714" r:id="rId70"/>
    <p:sldId id="712" r:id="rId71"/>
    <p:sldId id="715" r:id="rId72"/>
    <p:sldId id="716" r:id="rId73"/>
    <p:sldId id="717" r:id="rId74"/>
    <p:sldId id="718" r:id="rId75"/>
    <p:sldId id="732" r:id="rId76"/>
    <p:sldId id="725" r:id="rId77"/>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DFEB5-EBF0-A84B-9D7E-E87D68FF92CB}" v="36" dt="2023-01-05T14:10:45.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p:restoredTop sz="87755" autoAdjust="0"/>
  </p:normalViewPr>
  <p:slideViewPr>
    <p:cSldViewPr>
      <p:cViewPr varScale="1">
        <p:scale>
          <a:sx n="112" d="100"/>
          <a:sy n="112" d="100"/>
        </p:scale>
        <p:origin x="22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423BBE0F-3EC3-B542-B1BB-2912D31D1372}"/>
    <pc:docChg chg="custSel addSld delSld modSld">
      <pc:chgData name="Langevin, Christian D" userId="c6cf8703-3b11-4b45-a4a0-dc93ff22b3b7" providerId="ADAL" clId="{423BBE0F-3EC3-B542-B1BB-2912D31D1372}" dt="2022-12-08T22:17:27.363" v="164"/>
      <pc:docMkLst>
        <pc:docMk/>
      </pc:docMkLst>
      <pc:sldChg chg="modSp mod">
        <pc:chgData name="Langevin, Christian D" userId="c6cf8703-3b11-4b45-a4a0-dc93ff22b3b7" providerId="ADAL" clId="{423BBE0F-3EC3-B542-B1BB-2912D31D1372}" dt="2022-12-08T20:43:21.125" v="81" actId="20577"/>
        <pc:sldMkLst>
          <pc:docMk/>
          <pc:sldMk cId="0" sldId="300"/>
        </pc:sldMkLst>
        <pc:spChg chg="mod">
          <ac:chgData name="Langevin, Christian D" userId="c6cf8703-3b11-4b45-a4a0-dc93ff22b3b7" providerId="ADAL" clId="{423BBE0F-3EC3-B542-B1BB-2912D31D1372}" dt="2022-12-08T20:43:21.125" v="81" actId="20577"/>
          <ac:spMkLst>
            <pc:docMk/>
            <pc:sldMk cId="0" sldId="300"/>
            <ac:spMk id="162818" creationId="{00000000-0000-0000-0000-000000000000}"/>
          </ac:spMkLst>
        </pc:spChg>
        <pc:spChg chg="mod">
          <ac:chgData name="Langevin, Christian D" userId="c6cf8703-3b11-4b45-a4a0-dc93ff22b3b7" providerId="ADAL" clId="{423BBE0F-3EC3-B542-B1BB-2912D31D1372}" dt="2022-12-08T20:43:07.770" v="78" actId="20577"/>
          <ac:spMkLst>
            <pc:docMk/>
            <pc:sldMk cId="0" sldId="300"/>
            <ac:spMk id="162819" creationId="{00000000-0000-0000-0000-000000000000}"/>
          </ac:spMkLst>
        </pc:spChg>
      </pc:sldChg>
      <pc:sldChg chg="addSp modSp">
        <pc:chgData name="Langevin, Christian D" userId="c6cf8703-3b11-4b45-a4a0-dc93ff22b3b7" providerId="ADAL" clId="{423BBE0F-3EC3-B542-B1BB-2912D31D1372}" dt="2022-12-08T22:14:58.523" v="160"/>
        <pc:sldMkLst>
          <pc:docMk/>
          <pc:sldMk cId="4256933666" sldId="657"/>
        </pc:sldMkLst>
        <pc:picChg chg="add mod">
          <ac:chgData name="Langevin, Christian D" userId="c6cf8703-3b11-4b45-a4a0-dc93ff22b3b7" providerId="ADAL" clId="{423BBE0F-3EC3-B542-B1BB-2912D31D1372}" dt="2022-12-08T22:14:58.523" v="160"/>
          <ac:picMkLst>
            <pc:docMk/>
            <pc:sldMk cId="4256933666" sldId="657"/>
            <ac:picMk id="2" creationId="{C29DD805-2B47-5CA2-416C-FCD5D56F6E37}"/>
          </ac:picMkLst>
        </pc:picChg>
        <pc:picChg chg="add mod">
          <ac:chgData name="Langevin, Christian D" userId="c6cf8703-3b11-4b45-a4a0-dc93ff22b3b7" providerId="ADAL" clId="{423BBE0F-3EC3-B542-B1BB-2912D31D1372}" dt="2022-12-08T22:14:58.523" v="160"/>
          <ac:picMkLst>
            <pc:docMk/>
            <pc:sldMk cId="4256933666" sldId="657"/>
            <ac:picMk id="3" creationId="{881F1C18-C37D-4FF5-A339-C6C67A41A1C5}"/>
          </ac:picMkLst>
        </pc:picChg>
      </pc:sldChg>
      <pc:sldChg chg="modSp mod">
        <pc:chgData name="Langevin, Christian D" userId="c6cf8703-3b11-4b45-a4a0-dc93ff22b3b7" providerId="ADAL" clId="{423BBE0F-3EC3-B542-B1BB-2912D31D1372}" dt="2022-12-08T20:41:31.033" v="66" actId="20577"/>
        <pc:sldMkLst>
          <pc:docMk/>
          <pc:sldMk cId="2470933495" sldId="672"/>
        </pc:sldMkLst>
        <pc:spChg chg="mod">
          <ac:chgData name="Langevin, Christian D" userId="c6cf8703-3b11-4b45-a4a0-dc93ff22b3b7" providerId="ADAL" clId="{423BBE0F-3EC3-B542-B1BB-2912D31D1372}" dt="2022-12-08T20:41:31.033" v="66" actId="20577"/>
          <ac:spMkLst>
            <pc:docMk/>
            <pc:sldMk cId="2470933495" sldId="672"/>
            <ac:spMk id="3" creationId="{00000000-0000-0000-0000-000000000000}"/>
          </ac:spMkLst>
        </pc:spChg>
      </pc:sldChg>
      <pc:sldChg chg="modSp mod">
        <pc:chgData name="Langevin, Christian D" userId="c6cf8703-3b11-4b45-a4a0-dc93ff22b3b7" providerId="ADAL" clId="{423BBE0F-3EC3-B542-B1BB-2912D31D1372}" dt="2022-12-08T20:44:00.782" v="84" actId="20577"/>
        <pc:sldMkLst>
          <pc:docMk/>
          <pc:sldMk cId="4226793619" sldId="675"/>
        </pc:sldMkLst>
        <pc:spChg chg="mod">
          <ac:chgData name="Langevin, Christian D" userId="c6cf8703-3b11-4b45-a4a0-dc93ff22b3b7" providerId="ADAL" clId="{423BBE0F-3EC3-B542-B1BB-2912D31D1372}" dt="2022-12-08T20:44:00.782" v="84" actId="20577"/>
          <ac:spMkLst>
            <pc:docMk/>
            <pc:sldMk cId="4226793619" sldId="675"/>
            <ac:spMk id="3" creationId="{00000000-0000-0000-0000-000000000000}"/>
          </ac:spMkLst>
        </pc:spChg>
      </pc:sldChg>
      <pc:sldChg chg="modSp mod">
        <pc:chgData name="Langevin, Christian D" userId="c6cf8703-3b11-4b45-a4a0-dc93ff22b3b7" providerId="ADAL" clId="{423BBE0F-3EC3-B542-B1BB-2912D31D1372}" dt="2022-12-08T20:40:54.313" v="60" actId="20577"/>
        <pc:sldMkLst>
          <pc:docMk/>
          <pc:sldMk cId="4188236037" sldId="676"/>
        </pc:sldMkLst>
        <pc:spChg chg="mod">
          <ac:chgData name="Langevin, Christian D" userId="c6cf8703-3b11-4b45-a4a0-dc93ff22b3b7" providerId="ADAL" clId="{423BBE0F-3EC3-B542-B1BB-2912D31D1372}" dt="2022-12-08T20:40:54.313" v="60" actId="20577"/>
          <ac:spMkLst>
            <pc:docMk/>
            <pc:sldMk cId="4188236037" sldId="676"/>
            <ac:spMk id="5" creationId="{00000000-0000-0000-0000-000000000000}"/>
          </ac:spMkLst>
        </pc:spChg>
      </pc:sldChg>
      <pc:sldChg chg="modSp mod">
        <pc:chgData name="Langevin, Christian D" userId="c6cf8703-3b11-4b45-a4a0-dc93ff22b3b7" providerId="ADAL" clId="{423BBE0F-3EC3-B542-B1BB-2912D31D1372}" dt="2022-12-08T20:48:53.978" v="157" actId="20577"/>
        <pc:sldMkLst>
          <pc:docMk/>
          <pc:sldMk cId="1839397595" sldId="681"/>
        </pc:sldMkLst>
        <pc:spChg chg="mod">
          <ac:chgData name="Langevin, Christian D" userId="c6cf8703-3b11-4b45-a4a0-dc93ff22b3b7" providerId="ADAL" clId="{423BBE0F-3EC3-B542-B1BB-2912D31D1372}" dt="2022-12-08T20:48:53.978" v="157" actId="20577"/>
          <ac:spMkLst>
            <pc:docMk/>
            <pc:sldMk cId="1839397595" sldId="681"/>
            <ac:spMk id="2" creationId="{00000000-0000-0000-0000-000000000000}"/>
          </ac:spMkLst>
        </pc:spChg>
      </pc:sldChg>
      <pc:sldChg chg="addSp delSp modSp add mod">
        <pc:chgData name="Langevin, Christian D" userId="c6cf8703-3b11-4b45-a4a0-dc93ff22b3b7" providerId="ADAL" clId="{423BBE0F-3EC3-B542-B1BB-2912D31D1372}" dt="2022-12-08T20:47:22.718" v="154" actId="1038"/>
        <pc:sldMkLst>
          <pc:docMk/>
          <pc:sldMk cId="2177014723" sldId="733"/>
        </pc:sldMkLst>
        <pc:spChg chg="mod">
          <ac:chgData name="Langevin, Christian D" userId="c6cf8703-3b11-4b45-a4a0-dc93ff22b3b7" providerId="ADAL" clId="{423BBE0F-3EC3-B542-B1BB-2912D31D1372}" dt="2022-12-08T20:45:13.998" v="94" actId="20577"/>
          <ac:spMkLst>
            <pc:docMk/>
            <pc:sldMk cId="2177014723" sldId="733"/>
            <ac:spMk id="2" creationId="{00000000-0000-0000-0000-000000000000}"/>
          </ac:spMkLst>
        </pc:spChg>
        <pc:spChg chg="mod">
          <ac:chgData name="Langevin, Christian D" userId="c6cf8703-3b11-4b45-a4a0-dc93ff22b3b7" providerId="ADAL" clId="{423BBE0F-3EC3-B542-B1BB-2912D31D1372}" dt="2022-12-08T20:45:42.626" v="95"/>
          <ac:spMkLst>
            <pc:docMk/>
            <pc:sldMk cId="2177014723" sldId="733"/>
            <ac:spMk id="11" creationId="{00000000-0000-0000-0000-000000000000}"/>
          </ac:spMkLst>
        </pc:spChg>
        <pc:picChg chg="del">
          <ac:chgData name="Langevin, Christian D" userId="c6cf8703-3b11-4b45-a4a0-dc93ff22b3b7" providerId="ADAL" clId="{423BBE0F-3EC3-B542-B1BB-2912D31D1372}" dt="2022-12-08T20:45:53.325" v="96" actId="478"/>
          <ac:picMkLst>
            <pc:docMk/>
            <pc:sldMk cId="2177014723" sldId="733"/>
            <ac:picMk id="3" creationId="{00000000-0000-0000-0000-000000000000}"/>
          </ac:picMkLst>
        </pc:picChg>
        <pc:picChg chg="del">
          <ac:chgData name="Langevin, Christian D" userId="c6cf8703-3b11-4b45-a4a0-dc93ff22b3b7" providerId="ADAL" clId="{423BBE0F-3EC3-B542-B1BB-2912D31D1372}" dt="2022-12-08T20:45:53.325" v="96" actId="478"/>
          <ac:picMkLst>
            <pc:docMk/>
            <pc:sldMk cId="2177014723" sldId="733"/>
            <ac:picMk id="4" creationId="{00000000-0000-0000-0000-000000000000}"/>
          </ac:picMkLst>
        </pc:picChg>
        <pc:picChg chg="del">
          <ac:chgData name="Langevin, Christian D" userId="c6cf8703-3b11-4b45-a4a0-dc93ff22b3b7" providerId="ADAL" clId="{423BBE0F-3EC3-B542-B1BB-2912D31D1372}" dt="2022-12-08T20:47:18.106" v="138" actId="478"/>
          <ac:picMkLst>
            <pc:docMk/>
            <pc:sldMk cId="2177014723" sldId="733"/>
            <ac:picMk id="5" creationId="{00000000-0000-0000-0000-000000000000}"/>
          </ac:picMkLst>
        </pc:picChg>
        <pc:picChg chg="add mod">
          <ac:chgData name="Langevin, Christian D" userId="c6cf8703-3b11-4b45-a4a0-dc93ff22b3b7" providerId="ADAL" clId="{423BBE0F-3EC3-B542-B1BB-2912D31D1372}" dt="2022-12-08T20:47:22.718" v="154" actId="1038"/>
          <ac:picMkLst>
            <pc:docMk/>
            <pc:sldMk cId="2177014723" sldId="733"/>
            <ac:picMk id="6" creationId="{22DD97E8-0025-CD02-D9BD-F11818C13BFF}"/>
          </ac:picMkLst>
        </pc:picChg>
        <pc:picChg chg="add mod">
          <ac:chgData name="Langevin, Christian D" userId="c6cf8703-3b11-4b45-a4a0-dc93ff22b3b7" providerId="ADAL" clId="{423BBE0F-3EC3-B542-B1BB-2912D31D1372}" dt="2022-12-08T20:47:22.718" v="154" actId="1038"/>
          <ac:picMkLst>
            <pc:docMk/>
            <pc:sldMk cId="2177014723" sldId="733"/>
            <ac:picMk id="7" creationId="{7B7BF4FF-D4F3-0F24-C55D-73C915C8C10B}"/>
          </ac:picMkLst>
        </pc:picChg>
      </pc:sldChg>
      <pc:sldChg chg="add del modNotesTx">
        <pc:chgData name="Langevin, Christian D" userId="c6cf8703-3b11-4b45-a4a0-dc93ff22b3b7" providerId="ADAL" clId="{423BBE0F-3EC3-B542-B1BB-2912D31D1372}" dt="2022-12-08T22:16:55.336" v="162" actId="2696"/>
        <pc:sldMkLst>
          <pc:docMk/>
          <pc:sldMk cId="1941868784" sldId="1331"/>
        </pc:sldMkLst>
      </pc:sldChg>
      <pc:sldChg chg="add">
        <pc:chgData name="Langevin, Christian D" userId="c6cf8703-3b11-4b45-a4a0-dc93ff22b3b7" providerId="ADAL" clId="{423BBE0F-3EC3-B542-B1BB-2912D31D1372}" dt="2022-12-08T22:17:02.121" v="163"/>
        <pc:sldMkLst>
          <pc:docMk/>
          <pc:sldMk cId="2155120271" sldId="1331"/>
        </pc:sldMkLst>
      </pc:sldChg>
      <pc:sldChg chg="add">
        <pc:chgData name="Langevin, Christian D" userId="c6cf8703-3b11-4b45-a4a0-dc93ff22b3b7" providerId="ADAL" clId="{423BBE0F-3EC3-B542-B1BB-2912D31D1372}" dt="2022-12-08T22:17:27.363" v="164"/>
        <pc:sldMkLst>
          <pc:docMk/>
          <pc:sldMk cId="2877685965" sldId="1361"/>
        </pc:sldMkLst>
      </pc:sldChg>
      <pc:sldChg chg="add">
        <pc:chgData name="Langevin, Christian D" userId="c6cf8703-3b11-4b45-a4a0-dc93ff22b3b7" providerId="ADAL" clId="{423BBE0F-3EC3-B542-B1BB-2912D31D1372}" dt="2022-12-08T22:16:35.314" v="161"/>
        <pc:sldMkLst>
          <pc:docMk/>
          <pc:sldMk cId="3240130339" sldId="1364"/>
        </pc:sldMkLst>
      </pc:sldChg>
    </pc:docChg>
  </pc:docChgLst>
  <pc:docChgLst>
    <pc:chgData name="Langevin, Christian D" userId="c6cf8703-3b11-4b45-a4a0-dc93ff22b3b7" providerId="ADAL" clId="{134DFEB5-EBF0-A84B-9D7E-E87D68FF92CB}"/>
    <pc:docChg chg="undo custSel addSld delSld modSld sldOrd">
      <pc:chgData name="Langevin, Christian D" userId="c6cf8703-3b11-4b45-a4a0-dc93ff22b3b7" providerId="ADAL" clId="{134DFEB5-EBF0-A84B-9D7E-E87D68FF92CB}" dt="2023-01-05T14:10:45.249" v="2422"/>
      <pc:docMkLst>
        <pc:docMk/>
      </pc:docMkLst>
      <pc:sldChg chg="modSp mod">
        <pc:chgData name="Langevin, Christian D" userId="c6cf8703-3b11-4b45-a4a0-dc93ff22b3b7" providerId="ADAL" clId="{134DFEB5-EBF0-A84B-9D7E-E87D68FF92CB}" dt="2023-01-03T18:47:44.949" v="131" actId="20577"/>
        <pc:sldMkLst>
          <pc:docMk/>
          <pc:sldMk cId="0" sldId="300"/>
        </pc:sldMkLst>
        <pc:spChg chg="mod">
          <ac:chgData name="Langevin, Christian D" userId="c6cf8703-3b11-4b45-a4a0-dc93ff22b3b7" providerId="ADAL" clId="{134DFEB5-EBF0-A84B-9D7E-E87D68FF92CB}" dt="2023-01-03T18:47:44.949" v="131" actId="20577"/>
          <ac:spMkLst>
            <pc:docMk/>
            <pc:sldMk cId="0" sldId="300"/>
            <ac:spMk id="162818" creationId="{00000000-0000-0000-0000-000000000000}"/>
          </ac:spMkLst>
        </pc:spChg>
      </pc:sldChg>
      <pc:sldChg chg="del">
        <pc:chgData name="Langevin, Christian D" userId="c6cf8703-3b11-4b45-a4a0-dc93ff22b3b7" providerId="ADAL" clId="{134DFEB5-EBF0-A84B-9D7E-E87D68FF92CB}" dt="2023-01-03T18:42:57.015" v="2" actId="2696"/>
        <pc:sldMkLst>
          <pc:docMk/>
          <pc:sldMk cId="4256933666" sldId="657"/>
        </pc:sldMkLst>
      </pc:sldChg>
      <pc:sldChg chg="addSp delSp modSp mod ord">
        <pc:chgData name="Langevin, Christian D" userId="c6cf8703-3b11-4b45-a4a0-dc93ff22b3b7" providerId="ADAL" clId="{134DFEB5-EBF0-A84B-9D7E-E87D68FF92CB}" dt="2023-01-03T21:31:49.035" v="2421" actId="1076"/>
        <pc:sldMkLst>
          <pc:docMk/>
          <pc:sldMk cId="2196199766" sldId="658"/>
        </pc:sldMkLst>
        <pc:picChg chg="del mod">
          <ac:chgData name="Langevin, Christian D" userId="c6cf8703-3b11-4b45-a4a0-dc93ff22b3b7" providerId="ADAL" clId="{134DFEB5-EBF0-A84B-9D7E-E87D68FF92CB}" dt="2023-01-03T21:31:39.853" v="2417" actId="478"/>
          <ac:picMkLst>
            <pc:docMk/>
            <pc:sldMk cId="2196199766" sldId="658"/>
            <ac:picMk id="2" creationId="{00000000-0000-0000-0000-000000000000}"/>
          </ac:picMkLst>
        </pc:picChg>
        <pc:picChg chg="add mod">
          <ac:chgData name="Langevin, Christian D" userId="c6cf8703-3b11-4b45-a4a0-dc93ff22b3b7" providerId="ADAL" clId="{134DFEB5-EBF0-A84B-9D7E-E87D68FF92CB}" dt="2023-01-03T21:31:49.035" v="2421" actId="1076"/>
          <ac:picMkLst>
            <pc:docMk/>
            <pc:sldMk cId="2196199766" sldId="658"/>
            <ac:picMk id="3" creationId="{0400D584-F2CF-092D-D5D7-7E097899B68B}"/>
          </ac:picMkLst>
        </pc:picChg>
      </pc:sldChg>
      <pc:sldChg chg="del">
        <pc:chgData name="Langevin, Christian D" userId="c6cf8703-3b11-4b45-a4a0-dc93ff22b3b7" providerId="ADAL" clId="{134DFEB5-EBF0-A84B-9D7E-E87D68FF92CB}" dt="2023-01-03T18:42:57.015" v="2" actId="2696"/>
        <pc:sldMkLst>
          <pc:docMk/>
          <pc:sldMk cId="2196199766" sldId="662"/>
        </pc:sldMkLst>
      </pc:sldChg>
      <pc:sldChg chg="del">
        <pc:chgData name="Langevin, Christian D" userId="c6cf8703-3b11-4b45-a4a0-dc93ff22b3b7" providerId="ADAL" clId="{134DFEB5-EBF0-A84B-9D7E-E87D68FF92CB}" dt="2023-01-03T18:42:57.015" v="2" actId="2696"/>
        <pc:sldMkLst>
          <pc:docMk/>
          <pc:sldMk cId="1081998319" sldId="670"/>
        </pc:sldMkLst>
      </pc:sldChg>
      <pc:sldChg chg="del">
        <pc:chgData name="Langevin, Christian D" userId="c6cf8703-3b11-4b45-a4a0-dc93ff22b3b7" providerId="ADAL" clId="{134DFEB5-EBF0-A84B-9D7E-E87D68FF92CB}" dt="2023-01-03T18:42:57.015" v="2" actId="2696"/>
        <pc:sldMkLst>
          <pc:docMk/>
          <pc:sldMk cId="2473951479" sldId="671"/>
        </pc:sldMkLst>
      </pc:sldChg>
      <pc:sldChg chg="del">
        <pc:chgData name="Langevin, Christian D" userId="c6cf8703-3b11-4b45-a4a0-dc93ff22b3b7" providerId="ADAL" clId="{134DFEB5-EBF0-A84B-9D7E-E87D68FF92CB}" dt="2023-01-03T18:42:57.015" v="2" actId="2696"/>
        <pc:sldMkLst>
          <pc:docMk/>
          <pc:sldMk cId="2470933495" sldId="672"/>
        </pc:sldMkLst>
      </pc:sldChg>
      <pc:sldChg chg="del">
        <pc:chgData name="Langevin, Christian D" userId="c6cf8703-3b11-4b45-a4a0-dc93ff22b3b7" providerId="ADAL" clId="{134DFEB5-EBF0-A84B-9D7E-E87D68FF92CB}" dt="2023-01-03T18:42:57.015" v="2" actId="2696"/>
        <pc:sldMkLst>
          <pc:docMk/>
          <pc:sldMk cId="1936994732" sldId="673"/>
        </pc:sldMkLst>
      </pc:sldChg>
      <pc:sldChg chg="del">
        <pc:chgData name="Langevin, Christian D" userId="c6cf8703-3b11-4b45-a4a0-dc93ff22b3b7" providerId="ADAL" clId="{134DFEB5-EBF0-A84B-9D7E-E87D68FF92CB}" dt="2023-01-03T18:42:57.015" v="2" actId="2696"/>
        <pc:sldMkLst>
          <pc:docMk/>
          <pc:sldMk cId="2442271929" sldId="674"/>
        </pc:sldMkLst>
      </pc:sldChg>
      <pc:sldChg chg="del">
        <pc:chgData name="Langevin, Christian D" userId="c6cf8703-3b11-4b45-a4a0-dc93ff22b3b7" providerId="ADAL" clId="{134DFEB5-EBF0-A84B-9D7E-E87D68FF92CB}" dt="2023-01-03T18:42:57.015" v="2" actId="2696"/>
        <pc:sldMkLst>
          <pc:docMk/>
          <pc:sldMk cId="4226793619" sldId="675"/>
        </pc:sldMkLst>
      </pc:sldChg>
      <pc:sldChg chg="del">
        <pc:chgData name="Langevin, Christian D" userId="c6cf8703-3b11-4b45-a4a0-dc93ff22b3b7" providerId="ADAL" clId="{134DFEB5-EBF0-A84B-9D7E-E87D68FF92CB}" dt="2023-01-03T18:42:57.015" v="2" actId="2696"/>
        <pc:sldMkLst>
          <pc:docMk/>
          <pc:sldMk cId="4188236037" sldId="676"/>
        </pc:sldMkLst>
      </pc:sldChg>
      <pc:sldChg chg="del">
        <pc:chgData name="Langevin, Christian D" userId="c6cf8703-3b11-4b45-a4a0-dc93ff22b3b7" providerId="ADAL" clId="{134DFEB5-EBF0-A84B-9D7E-E87D68FF92CB}" dt="2023-01-03T18:42:57.015" v="2" actId="2696"/>
        <pc:sldMkLst>
          <pc:docMk/>
          <pc:sldMk cId="3178415452" sldId="677"/>
        </pc:sldMkLst>
      </pc:sldChg>
      <pc:sldChg chg="del">
        <pc:chgData name="Langevin, Christian D" userId="c6cf8703-3b11-4b45-a4a0-dc93ff22b3b7" providerId="ADAL" clId="{134DFEB5-EBF0-A84B-9D7E-E87D68FF92CB}" dt="2023-01-03T18:42:57.015" v="2" actId="2696"/>
        <pc:sldMkLst>
          <pc:docMk/>
          <pc:sldMk cId="2740595783" sldId="680"/>
        </pc:sldMkLst>
      </pc:sldChg>
      <pc:sldChg chg="del">
        <pc:chgData name="Langevin, Christian D" userId="c6cf8703-3b11-4b45-a4a0-dc93ff22b3b7" providerId="ADAL" clId="{134DFEB5-EBF0-A84B-9D7E-E87D68FF92CB}" dt="2023-01-03T18:42:57.015" v="2" actId="2696"/>
        <pc:sldMkLst>
          <pc:docMk/>
          <pc:sldMk cId="1839397595" sldId="681"/>
        </pc:sldMkLst>
      </pc:sldChg>
      <pc:sldChg chg="add del">
        <pc:chgData name="Langevin, Christian D" userId="c6cf8703-3b11-4b45-a4a0-dc93ff22b3b7" providerId="ADAL" clId="{134DFEB5-EBF0-A84B-9D7E-E87D68FF92CB}" dt="2023-01-03T21:29:28.561" v="2414"/>
        <pc:sldMkLst>
          <pc:docMk/>
          <pc:sldMk cId="1212325060" sldId="682"/>
        </pc:sldMkLst>
      </pc:sldChg>
      <pc:sldChg chg="ord">
        <pc:chgData name="Langevin, Christian D" userId="c6cf8703-3b11-4b45-a4a0-dc93ff22b3b7" providerId="ADAL" clId="{134DFEB5-EBF0-A84B-9D7E-E87D68FF92CB}" dt="2023-01-03T21:02:44.823" v="2412" actId="20578"/>
        <pc:sldMkLst>
          <pc:docMk/>
          <pc:sldMk cId="1110491977" sldId="690"/>
        </pc:sldMkLst>
      </pc:sldChg>
      <pc:sldChg chg="add del">
        <pc:chgData name="Langevin, Christian D" userId="c6cf8703-3b11-4b45-a4a0-dc93ff22b3b7" providerId="ADAL" clId="{134DFEB5-EBF0-A84B-9D7E-E87D68FF92CB}" dt="2023-01-03T21:29:28.561" v="2414"/>
        <pc:sldMkLst>
          <pc:docMk/>
          <pc:sldMk cId="2177014723" sldId="733"/>
        </pc:sldMkLst>
      </pc:sldChg>
      <pc:sldChg chg="add">
        <pc:chgData name="Langevin, Christian D" userId="c6cf8703-3b11-4b45-a4a0-dc93ff22b3b7" providerId="ADAL" clId="{134DFEB5-EBF0-A84B-9D7E-E87D68FF92CB}" dt="2023-01-03T21:00:31.095" v="2407"/>
        <pc:sldMkLst>
          <pc:docMk/>
          <pc:sldMk cId="525027038" sldId="863"/>
        </pc:sldMkLst>
      </pc:sldChg>
      <pc:sldChg chg="add">
        <pc:chgData name="Langevin, Christian D" userId="c6cf8703-3b11-4b45-a4a0-dc93ff22b3b7" providerId="ADAL" clId="{134DFEB5-EBF0-A84B-9D7E-E87D68FF92CB}" dt="2023-01-03T21:00:31.095" v="2407"/>
        <pc:sldMkLst>
          <pc:docMk/>
          <pc:sldMk cId="4103369641" sldId="864"/>
        </pc:sldMkLst>
      </pc:sldChg>
      <pc:sldChg chg="add">
        <pc:chgData name="Langevin, Christian D" userId="c6cf8703-3b11-4b45-a4a0-dc93ff22b3b7" providerId="ADAL" clId="{134DFEB5-EBF0-A84B-9D7E-E87D68FF92CB}" dt="2023-01-05T14:10:45.249" v="2422"/>
        <pc:sldMkLst>
          <pc:docMk/>
          <pc:sldMk cId="4011863769" sldId="1174"/>
        </pc:sldMkLst>
      </pc:sldChg>
      <pc:sldChg chg="addSp modSp mod ord">
        <pc:chgData name="Langevin, Christian D" userId="c6cf8703-3b11-4b45-a4a0-dc93ff22b3b7" providerId="ADAL" clId="{134DFEB5-EBF0-A84B-9D7E-E87D68FF92CB}" dt="2023-01-03T21:01:37.766" v="2411" actId="20578"/>
        <pc:sldMkLst>
          <pc:docMk/>
          <pc:sldMk cId="2155120271" sldId="1331"/>
        </pc:sldMkLst>
        <pc:spChg chg="add mod">
          <ac:chgData name="Langevin, Christian D" userId="c6cf8703-3b11-4b45-a4a0-dc93ff22b3b7" providerId="ADAL" clId="{134DFEB5-EBF0-A84B-9D7E-E87D68FF92CB}" dt="2023-01-03T20:13:48.666" v="2228" actId="20577"/>
          <ac:spMkLst>
            <pc:docMk/>
            <pc:sldMk cId="2155120271" sldId="1331"/>
            <ac:spMk id="2" creationId="{E2CDE5FE-25CD-3DE9-5C80-94A136CBAF50}"/>
          </ac:spMkLst>
        </pc:spChg>
      </pc:sldChg>
      <pc:sldChg chg="addSp delSp modSp new del mod modClrScheme chgLayout">
        <pc:chgData name="Langevin, Christian D" userId="c6cf8703-3b11-4b45-a4a0-dc93ff22b3b7" providerId="ADAL" clId="{134DFEB5-EBF0-A84B-9D7E-E87D68FF92CB}" dt="2023-01-03T20:57:11.781" v="2405" actId="2696"/>
        <pc:sldMkLst>
          <pc:docMk/>
          <pc:sldMk cId="3873504412" sldId="1332"/>
        </pc:sldMkLst>
        <pc:spChg chg="del mod ord">
          <ac:chgData name="Langevin, Christian D" userId="c6cf8703-3b11-4b45-a4a0-dc93ff22b3b7" providerId="ADAL" clId="{134DFEB5-EBF0-A84B-9D7E-E87D68FF92CB}" dt="2023-01-03T18:44:57.762" v="4" actId="700"/>
          <ac:spMkLst>
            <pc:docMk/>
            <pc:sldMk cId="3873504412" sldId="1332"/>
            <ac:spMk id="2" creationId="{A13C33BC-703B-EE8A-98E2-80F0B6CEF737}"/>
          </ac:spMkLst>
        </pc:spChg>
        <pc:spChg chg="del mod ord">
          <ac:chgData name="Langevin, Christian D" userId="c6cf8703-3b11-4b45-a4a0-dc93ff22b3b7" providerId="ADAL" clId="{134DFEB5-EBF0-A84B-9D7E-E87D68FF92CB}" dt="2023-01-03T18:44:57.762" v="4" actId="700"/>
          <ac:spMkLst>
            <pc:docMk/>
            <pc:sldMk cId="3873504412" sldId="1332"/>
            <ac:spMk id="3" creationId="{A17F6B14-66D4-F68D-4A8A-0FAF64AFA16A}"/>
          </ac:spMkLst>
        </pc:spChg>
        <pc:spChg chg="add del mod ord">
          <ac:chgData name="Langevin, Christian D" userId="c6cf8703-3b11-4b45-a4a0-dc93ff22b3b7" providerId="ADAL" clId="{134DFEB5-EBF0-A84B-9D7E-E87D68FF92CB}" dt="2023-01-03T18:45:01.515" v="5" actId="700"/>
          <ac:spMkLst>
            <pc:docMk/>
            <pc:sldMk cId="3873504412" sldId="1332"/>
            <ac:spMk id="4" creationId="{57AB88E1-5C2B-9886-9035-94E0E20009EF}"/>
          </ac:spMkLst>
        </pc:spChg>
        <pc:spChg chg="add del mod ord">
          <ac:chgData name="Langevin, Christian D" userId="c6cf8703-3b11-4b45-a4a0-dc93ff22b3b7" providerId="ADAL" clId="{134DFEB5-EBF0-A84B-9D7E-E87D68FF92CB}" dt="2023-01-03T18:45:01.515" v="5" actId="700"/>
          <ac:spMkLst>
            <pc:docMk/>
            <pc:sldMk cId="3873504412" sldId="1332"/>
            <ac:spMk id="5" creationId="{C207B0F7-2E4E-2F3F-57B7-5D19A27C39BF}"/>
          </ac:spMkLst>
        </pc:spChg>
        <pc:spChg chg="add mod ord">
          <ac:chgData name="Langevin, Christian D" userId="c6cf8703-3b11-4b45-a4a0-dc93ff22b3b7" providerId="ADAL" clId="{134DFEB5-EBF0-A84B-9D7E-E87D68FF92CB}" dt="2023-01-03T18:46:33.329" v="62" actId="20577"/>
          <ac:spMkLst>
            <pc:docMk/>
            <pc:sldMk cId="3873504412" sldId="1332"/>
            <ac:spMk id="6" creationId="{908C605A-C3C5-193D-C2D5-5489155F7FC0}"/>
          </ac:spMkLst>
        </pc:spChg>
        <pc:picChg chg="add mod">
          <ac:chgData name="Langevin, Christian D" userId="c6cf8703-3b11-4b45-a4a0-dc93ff22b3b7" providerId="ADAL" clId="{134DFEB5-EBF0-A84B-9D7E-E87D68FF92CB}" dt="2023-01-03T18:45:24.554" v="11" actId="1076"/>
          <ac:picMkLst>
            <pc:docMk/>
            <pc:sldMk cId="3873504412" sldId="1332"/>
            <ac:picMk id="7" creationId="{450558B9-4D98-A7F2-C9FF-C21D65ECD1D9}"/>
          </ac:picMkLst>
        </pc:picChg>
      </pc:sldChg>
      <pc:sldChg chg="addSp modSp new del mod">
        <pc:chgData name="Langevin, Christian D" userId="c6cf8703-3b11-4b45-a4a0-dc93ff22b3b7" providerId="ADAL" clId="{134DFEB5-EBF0-A84B-9D7E-E87D68FF92CB}" dt="2023-01-03T20:57:12.347" v="2406" actId="2696"/>
        <pc:sldMkLst>
          <pc:docMk/>
          <pc:sldMk cId="3671455550" sldId="1333"/>
        </pc:sldMkLst>
        <pc:spChg chg="mod">
          <ac:chgData name="Langevin, Christian D" userId="c6cf8703-3b11-4b45-a4a0-dc93ff22b3b7" providerId="ADAL" clId="{134DFEB5-EBF0-A84B-9D7E-E87D68FF92CB}" dt="2023-01-03T18:47:09.420" v="108" actId="20577"/>
          <ac:spMkLst>
            <pc:docMk/>
            <pc:sldMk cId="3671455550" sldId="1333"/>
            <ac:spMk id="2" creationId="{70559C58-12B3-690D-118A-F46D363A9D3C}"/>
          </ac:spMkLst>
        </pc:spChg>
        <pc:picChg chg="add mod">
          <ac:chgData name="Langevin, Christian D" userId="c6cf8703-3b11-4b45-a4a0-dc93ff22b3b7" providerId="ADAL" clId="{134DFEB5-EBF0-A84B-9D7E-E87D68FF92CB}" dt="2023-01-03T18:46:47.276" v="70" actId="1076"/>
          <ac:picMkLst>
            <pc:docMk/>
            <pc:sldMk cId="3671455550" sldId="1333"/>
            <ac:picMk id="3" creationId="{AC543610-FE07-AB69-5E97-488820F0631E}"/>
          </ac:picMkLst>
        </pc:picChg>
      </pc:sldChg>
      <pc:sldChg chg="addSp delSp modSp new mod modClrScheme chgLayout">
        <pc:chgData name="Langevin, Christian D" userId="c6cf8703-3b11-4b45-a4a0-dc93ff22b3b7" providerId="ADAL" clId="{134DFEB5-EBF0-A84B-9D7E-E87D68FF92CB}" dt="2023-01-03T20:08:06.898" v="1997" actId="20577"/>
        <pc:sldMkLst>
          <pc:docMk/>
          <pc:sldMk cId="2176483874" sldId="1334"/>
        </pc:sldMkLst>
        <pc:spChg chg="mod ord">
          <ac:chgData name="Langevin, Christian D" userId="c6cf8703-3b11-4b45-a4a0-dc93ff22b3b7" providerId="ADAL" clId="{134DFEB5-EBF0-A84B-9D7E-E87D68FF92CB}" dt="2023-01-03T19:53:57.661" v="1506" actId="1076"/>
          <ac:spMkLst>
            <pc:docMk/>
            <pc:sldMk cId="2176483874" sldId="1334"/>
            <ac:spMk id="2" creationId="{079F72F5-7D0C-FCCC-6E5B-C685E07427E0}"/>
          </ac:spMkLst>
        </pc:spChg>
        <pc:spChg chg="del">
          <ac:chgData name="Langevin, Christian D" userId="c6cf8703-3b11-4b45-a4a0-dc93ff22b3b7" providerId="ADAL" clId="{134DFEB5-EBF0-A84B-9D7E-E87D68FF92CB}" dt="2023-01-03T18:51:33.725" v="149" actId="700"/>
          <ac:spMkLst>
            <pc:docMk/>
            <pc:sldMk cId="2176483874" sldId="1334"/>
            <ac:spMk id="3" creationId="{833CE79D-92DE-0234-14DE-3F5336D35B64}"/>
          </ac:spMkLst>
        </pc:spChg>
        <pc:spChg chg="add mod">
          <ac:chgData name="Langevin, Christian D" userId="c6cf8703-3b11-4b45-a4a0-dc93ff22b3b7" providerId="ADAL" clId="{134DFEB5-EBF0-A84B-9D7E-E87D68FF92CB}" dt="2023-01-03T19:53:51.994" v="1503" actId="1076"/>
          <ac:spMkLst>
            <pc:docMk/>
            <pc:sldMk cId="2176483874" sldId="1334"/>
            <ac:spMk id="3" creationId="{9DF27EFB-E792-9895-B632-1ED746B54F8B}"/>
          </ac:spMkLst>
        </pc:spChg>
        <pc:spChg chg="add mod">
          <ac:chgData name="Langevin, Christian D" userId="c6cf8703-3b11-4b45-a4a0-dc93ff22b3b7" providerId="ADAL" clId="{134DFEB5-EBF0-A84B-9D7E-E87D68FF92CB}" dt="2023-01-03T18:55:39.900" v="194" actId="1076"/>
          <ac:spMkLst>
            <pc:docMk/>
            <pc:sldMk cId="2176483874" sldId="1334"/>
            <ac:spMk id="4" creationId="{0B45A09B-DEF9-3239-1D35-7CBB40E135AD}"/>
          </ac:spMkLst>
        </pc:spChg>
        <pc:spChg chg="add mod">
          <ac:chgData name="Langevin, Christian D" userId="c6cf8703-3b11-4b45-a4a0-dc93ff22b3b7" providerId="ADAL" clId="{134DFEB5-EBF0-A84B-9D7E-E87D68FF92CB}" dt="2023-01-03T18:55:42.788" v="195" actId="1076"/>
          <ac:spMkLst>
            <pc:docMk/>
            <pc:sldMk cId="2176483874" sldId="1334"/>
            <ac:spMk id="5" creationId="{0B1A2C43-35F5-F748-8621-BBDB849B6575}"/>
          </ac:spMkLst>
        </pc:spChg>
        <pc:spChg chg="add mod">
          <ac:chgData name="Langevin, Christian D" userId="c6cf8703-3b11-4b45-a4a0-dc93ff22b3b7" providerId="ADAL" clId="{134DFEB5-EBF0-A84B-9D7E-E87D68FF92CB}" dt="2023-01-03T18:55:46.440" v="196" actId="1076"/>
          <ac:spMkLst>
            <pc:docMk/>
            <pc:sldMk cId="2176483874" sldId="1334"/>
            <ac:spMk id="6" creationId="{8D48607C-4902-A445-EF84-7DEC73065A7C}"/>
          </ac:spMkLst>
        </pc:spChg>
        <pc:spChg chg="add mod">
          <ac:chgData name="Langevin, Christian D" userId="c6cf8703-3b11-4b45-a4a0-dc93ff22b3b7" providerId="ADAL" clId="{134DFEB5-EBF0-A84B-9D7E-E87D68FF92CB}" dt="2023-01-03T18:56:48.159" v="224" actId="1076"/>
          <ac:spMkLst>
            <pc:docMk/>
            <pc:sldMk cId="2176483874" sldId="1334"/>
            <ac:spMk id="7" creationId="{338F661C-5DFE-0CC9-B5DC-508C4711CEDE}"/>
          </ac:spMkLst>
        </pc:spChg>
        <pc:spChg chg="add mod">
          <ac:chgData name="Langevin, Christian D" userId="c6cf8703-3b11-4b45-a4a0-dc93ff22b3b7" providerId="ADAL" clId="{134DFEB5-EBF0-A84B-9D7E-E87D68FF92CB}" dt="2023-01-03T18:57:02.203" v="232" actId="20577"/>
          <ac:spMkLst>
            <pc:docMk/>
            <pc:sldMk cId="2176483874" sldId="1334"/>
            <ac:spMk id="8" creationId="{58E3431F-F152-7470-12BD-E3570F1EC56B}"/>
          </ac:spMkLst>
        </pc:spChg>
        <pc:spChg chg="add mod">
          <ac:chgData name="Langevin, Christian D" userId="c6cf8703-3b11-4b45-a4a0-dc93ff22b3b7" providerId="ADAL" clId="{134DFEB5-EBF0-A84B-9D7E-E87D68FF92CB}" dt="2023-01-03T18:57:33.345" v="234" actId="13822"/>
          <ac:spMkLst>
            <pc:docMk/>
            <pc:sldMk cId="2176483874" sldId="1334"/>
            <ac:spMk id="9" creationId="{0AE9E9B0-EA65-DCC4-4016-619279C7D0C3}"/>
          </ac:spMkLst>
        </pc:spChg>
        <pc:spChg chg="add mod">
          <ac:chgData name="Langevin, Christian D" userId="c6cf8703-3b11-4b45-a4a0-dc93ff22b3b7" providerId="ADAL" clId="{134DFEB5-EBF0-A84B-9D7E-E87D68FF92CB}" dt="2023-01-03T18:57:43.088" v="236" actId="1076"/>
          <ac:spMkLst>
            <pc:docMk/>
            <pc:sldMk cId="2176483874" sldId="1334"/>
            <ac:spMk id="10" creationId="{8EE6A2E2-BDA9-1BCE-6DC9-1BE5FED6CA4B}"/>
          </ac:spMkLst>
        </pc:spChg>
        <pc:spChg chg="add mod">
          <ac:chgData name="Langevin, Christian D" userId="c6cf8703-3b11-4b45-a4a0-dc93ff22b3b7" providerId="ADAL" clId="{134DFEB5-EBF0-A84B-9D7E-E87D68FF92CB}" dt="2023-01-03T20:08:06.898" v="1997" actId="20577"/>
          <ac:spMkLst>
            <pc:docMk/>
            <pc:sldMk cId="2176483874" sldId="1334"/>
            <ac:spMk id="11" creationId="{870A3DBB-23DF-9436-E0C7-C5C1320DFCF4}"/>
          </ac:spMkLst>
        </pc:spChg>
      </pc:sldChg>
      <pc:sldChg chg="addSp modSp add mod ord">
        <pc:chgData name="Langevin, Christian D" userId="c6cf8703-3b11-4b45-a4a0-dc93ff22b3b7" providerId="ADAL" clId="{134DFEB5-EBF0-A84B-9D7E-E87D68FF92CB}" dt="2023-01-03T19:52:42.504" v="1427" actId="20578"/>
        <pc:sldMkLst>
          <pc:docMk/>
          <pc:sldMk cId="2501910991" sldId="1335"/>
        </pc:sldMkLst>
        <pc:spChg chg="mod">
          <ac:chgData name="Langevin, Christian D" userId="c6cf8703-3b11-4b45-a4a0-dc93ff22b3b7" providerId="ADAL" clId="{134DFEB5-EBF0-A84B-9D7E-E87D68FF92CB}" dt="2023-01-03T19:05:21.664" v="252" actId="1076"/>
          <ac:spMkLst>
            <pc:docMk/>
            <pc:sldMk cId="2501910991" sldId="1335"/>
            <ac:spMk id="4" creationId="{0B45A09B-DEF9-3239-1D35-7CBB40E135AD}"/>
          </ac:spMkLst>
        </pc:spChg>
        <pc:spChg chg="mod">
          <ac:chgData name="Langevin, Christian D" userId="c6cf8703-3b11-4b45-a4a0-dc93ff22b3b7" providerId="ADAL" clId="{134DFEB5-EBF0-A84B-9D7E-E87D68FF92CB}" dt="2023-01-03T19:05:21.664" v="252" actId="1076"/>
          <ac:spMkLst>
            <pc:docMk/>
            <pc:sldMk cId="2501910991" sldId="1335"/>
            <ac:spMk id="5" creationId="{0B1A2C43-35F5-F748-8621-BBDB849B6575}"/>
          </ac:spMkLst>
        </pc:spChg>
        <pc:spChg chg="mod">
          <ac:chgData name="Langevin, Christian D" userId="c6cf8703-3b11-4b45-a4a0-dc93ff22b3b7" providerId="ADAL" clId="{134DFEB5-EBF0-A84B-9D7E-E87D68FF92CB}" dt="2023-01-03T19:05:21.664" v="252" actId="1076"/>
          <ac:spMkLst>
            <pc:docMk/>
            <pc:sldMk cId="2501910991" sldId="1335"/>
            <ac:spMk id="6" creationId="{8D48607C-4902-A445-EF84-7DEC73065A7C}"/>
          </ac:spMkLst>
        </pc:spChg>
        <pc:spChg chg="mod">
          <ac:chgData name="Langevin, Christian D" userId="c6cf8703-3b11-4b45-a4a0-dc93ff22b3b7" providerId="ADAL" clId="{134DFEB5-EBF0-A84B-9D7E-E87D68FF92CB}" dt="2023-01-03T19:05:21.664" v="252" actId="1076"/>
          <ac:spMkLst>
            <pc:docMk/>
            <pc:sldMk cId="2501910991" sldId="1335"/>
            <ac:spMk id="7" creationId="{338F661C-5DFE-0CC9-B5DC-508C4711CEDE}"/>
          </ac:spMkLst>
        </pc:spChg>
        <pc:spChg chg="mod">
          <ac:chgData name="Langevin, Christian D" userId="c6cf8703-3b11-4b45-a4a0-dc93ff22b3b7" providerId="ADAL" clId="{134DFEB5-EBF0-A84B-9D7E-E87D68FF92CB}" dt="2023-01-03T19:05:21.664" v="252" actId="1076"/>
          <ac:spMkLst>
            <pc:docMk/>
            <pc:sldMk cId="2501910991" sldId="1335"/>
            <ac:spMk id="8" creationId="{58E3431F-F152-7470-12BD-E3570F1EC56B}"/>
          </ac:spMkLst>
        </pc:spChg>
        <pc:spChg chg="mod">
          <ac:chgData name="Langevin, Christian D" userId="c6cf8703-3b11-4b45-a4a0-dc93ff22b3b7" providerId="ADAL" clId="{134DFEB5-EBF0-A84B-9D7E-E87D68FF92CB}" dt="2023-01-03T19:05:21.664" v="252" actId="1076"/>
          <ac:spMkLst>
            <pc:docMk/>
            <pc:sldMk cId="2501910991" sldId="1335"/>
            <ac:spMk id="9" creationId="{0AE9E9B0-EA65-DCC4-4016-619279C7D0C3}"/>
          </ac:spMkLst>
        </pc:spChg>
        <pc:spChg chg="mod">
          <ac:chgData name="Langevin, Christian D" userId="c6cf8703-3b11-4b45-a4a0-dc93ff22b3b7" providerId="ADAL" clId="{134DFEB5-EBF0-A84B-9D7E-E87D68FF92CB}" dt="2023-01-03T19:05:21.664" v="252" actId="1076"/>
          <ac:spMkLst>
            <pc:docMk/>
            <pc:sldMk cId="2501910991" sldId="1335"/>
            <ac:spMk id="10" creationId="{8EE6A2E2-BDA9-1BCE-6DC9-1BE5FED6CA4B}"/>
          </ac:spMkLst>
        </pc:spChg>
        <pc:spChg chg="add mod">
          <ac:chgData name="Langevin, Christian D" userId="c6cf8703-3b11-4b45-a4a0-dc93ff22b3b7" providerId="ADAL" clId="{134DFEB5-EBF0-A84B-9D7E-E87D68FF92CB}" dt="2023-01-03T19:05:46.341" v="257" actId="1076"/>
          <ac:spMkLst>
            <pc:docMk/>
            <pc:sldMk cId="2501910991" sldId="1335"/>
            <ac:spMk id="11" creationId="{189227CA-1003-67AA-4082-F621C6AB33C4}"/>
          </ac:spMkLst>
        </pc:spChg>
        <pc:spChg chg="add mod">
          <ac:chgData name="Langevin, Christian D" userId="c6cf8703-3b11-4b45-a4a0-dc93ff22b3b7" providerId="ADAL" clId="{134DFEB5-EBF0-A84B-9D7E-E87D68FF92CB}" dt="2023-01-03T19:06:38.167" v="276" actId="1076"/>
          <ac:spMkLst>
            <pc:docMk/>
            <pc:sldMk cId="2501910991" sldId="1335"/>
            <ac:spMk id="13" creationId="{F089F7F7-2DEB-279C-705D-36D2F27D1D7B}"/>
          </ac:spMkLst>
        </pc:spChg>
        <pc:spChg chg="add mod">
          <ac:chgData name="Langevin, Christian D" userId="c6cf8703-3b11-4b45-a4a0-dc93ff22b3b7" providerId="ADAL" clId="{134DFEB5-EBF0-A84B-9D7E-E87D68FF92CB}" dt="2023-01-03T19:50:19.978" v="1262" actId="1076"/>
          <ac:spMkLst>
            <pc:docMk/>
            <pc:sldMk cId="2501910991" sldId="1335"/>
            <ac:spMk id="14" creationId="{E705F781-96CF-D49F-64A6-BBA16C79D762}"/>
          </ac:spMkLst>
        </pc:spChg>
        <pc:picChg chg="add mod">
          <ac:chgData name="Langevin, Christian D" userId="c6cf8703-3b11-4b45-a4a0-dc93ff22b3b7" providerId="ADAL" clId="{134DFEB5-EBF0-A84B-9D7E-E87D68FF92CB}" dt="2023-01-03T19:05:25.724" v="253" actId="1076"/>
          <ac:picMkLst>
            <pc:docMk/>
            <pc:sldMk cId="2501910991" sldId="1335"/>
            <ac:picMk id="3" creationId="{1E32D2AA-E9B1-75CA-805E-2BE60684ADA4}"/>
          </ac:picMkLst>
        </pc:picChg>
        <pc:picChg chg="add mod">
          <ac:chgData name="Langevin, Christian D" userId="c6cf8703-3b11-4b45-a4a0-dc93ff22b3b7" providerId="ADAL" clId="{134DFEB5-EBF0-A84B-9D7E-E87D68FF92CB}" dt="2023-01-03T19:06:24.541" v="272" actId="1076"/>
          <ac:picMkLst>
            <pc:docMk/>
            <pc:sldMk cId="2501910991" sldId="1335"/>
            <ac:picMk id="12" creationId="{C8057456-0FE2-DFF6-9E59-C0639EA5C07D}"/>
          </ac:picMkLst>
        </pc:picChg>
      </pc:sldChg>
      <pc:sldChg chg="modSp new mod">
        <pc:chgData name="Langevin, Christian D" userId="c6cf8703-3b11-4b45-a4a0-dc93ff22b3b7" providerId="ADAL" clId="{134DFEB5-EBF0-A84B-9D7E-E87D68FF92CB}" dt="2023-01-03T19:52:20.241" v="1426" actId="20577"/>
        <pc:sldMkLst>
          <pc:docMk/>
          <pc:sldMk cId="1103038230" sldId="1336"/>
        </pc:sldMkLst>
        <pc:spChg chg="mod">
          <ac:chgData name="Langevin, Christian D" userId="c6cf8703-3b11-4b45-a4a0-dc93ff22b3b7" providerId="ADAL" clId="{134DFEB5-EBF0-A84B-9D7E-E87D68FF92CB}" dt="2023-01-03T19:51:08.702" v="1264" actId="6549"/>
          <ac:spMkLst>
            <pc:docMk/>
            <pc:sldMk cId="1103038230" sldId="1336"/>
            <ac:spMk id="2" creationId="{E1DD88B4-7C65-C020-0BFC-40ED1ADC21BF}"/>
          </ac:spMkLst>
        </pc:spChg>
        <pc:spChg chg="mod">
          <ac:chgData name="Langevin, Christian D" userId="c6cf8703-3b11-4b45-a4a0-dc93ff22b3b7" providerId="ADAL" clId="{134DFEB5-EBF0-A84B-9D7E-E87D68FF92CB}" dt="2023-01-03T19:52:20.241" v="1426" actId="20577"/>
          <ac:spMkLst>
            <pc:docMk/>
            <pc:sldMk cId="1103038230" sldId="1336"/>
            <ac:spMk id="3" creationId="{7915B51D-401D-A426-EF41-209AE44F1F5E}"/>
          </ac:spMkLst>
        </pc:spChg>
      </pc:sldChg>
      <pc:sldChg chg="addSp delSp modSp new mod modClrScheme chgLayout">
        <pc:chgData name="Langevin, Christian D" userId="c6cf8703-3b11-4b45-a4a0-dc93ff22b3b7" providerId="ADAL" clId="{134DFEB5-EBF0-A84B-9D7E-E87D68FF92CB}" dt="2023-01-03T19:54:40.383" v="1533" actId="20577"/>
        <pc:sldMkLst>
          <pc:docMk/>
          <pc:sldMk cId="4052500244" sldId="1337"/>
        </pc:sldMkLst>
        <pc:spChg chg="mod ord">
          <ac:chgData name="Langevin, Christian D" userId="c6cf8703-3b11-4b45-a4a0-dc93ff22b3b7" providerId="ADAL" clId="{134DFEB5-EBF0-A84B-9D7E-E87D68FF92CB}" dt="2023-01-03T19:21:22.569" v="575" actId="700"/>
          <ac:spMkLst>
            <pc:docMk/>
            <pc:sldMk cId="4052500244" sldId="1337"/>
            <ac:spMk id="2" creationId="{B23F1A1C-5495-F4DA-2D36-6BE65609DC12}"/>
          </ac:spMkLst>
        </pc:spChg>
        <pc:spChg chg="add mod ord">
          <ac:chgData name="Langevin, Christian D" userId="c6cf8703-3b11-4b45-a4a0-dc93ff22b3b7" providerId="ADAL" clId="{134DFEB5-EBF0-A84B-9D7E-E87D68FF92CB}" dt="2023-01-03T19:54:40.383" v="1533" actId="20577"/>
          <ac:spMkLst>
            <pc:docMk/>
            <pc:sldMk cId="4052500244" sldId="1337"/>
            <ac:spMk id="3" creationId="{6DBD27EE-3204-7391-FB6E-06B67A7352BB}"/>
          </ac:spMkLst>
        </pc:spChg>
        <pc:picChg chg="add mod">
          <ac:chgData name="Langevin, Christian D" userId="c6cf8703-3b11-4b45-a4a0-dc93ff22b3b7" providerId="ADAL" clId="{134DFEB5-EBF0-A84B-9D7E-E87D68FF92CB}" dt="2023-01-03T19:22:53.834" v="708" actId="1076"/>
          <ac:picMkLst>
            <pc:docMk/>
            <pc:sldMk cId="4052500244" sldId="1337"/>
            <ac:picMk id="4" creationId="{AF57BED5-B298-82C9-9555-E29F690D0C5E}"/>
          </ac:picMkLst>
        </pc:picChg>
        <pc:picChg chg="add del mod">
          <ac:chgData name="Langevin, Christian D" userId="c6cf8703-3b11-4b45-a4a0-dc93ff22b3b7" providerId="ADAL" clId="{134DFEB5-EBF0-A84B-9D7E-E87D68FF92CB}" dt="2023-01-03T19:35:10.828" v="765" actId="478"/>
          <ac:picMkLst>
            <pc:docMk/>
            <pc:sldMk cId="4052500244" sldId="1337"/>
            <ac:picMk id="5" creationId="{01F3B6FB-C205-F17D-63DC-1EC91FDC51C7}"/>
          </ac:picMkLst>
        </pc:picChg>
        <pc:picChg chg="add mod">
          <ac:chgData name="Langevin, Christian D" userId="c6cf8703-3b11-4b45-a4a0-dc93ff22b3b7" providerId="ADAL" clId="{134DFEB5-EBF0-A84B-9D7E-E87D68FF92CB}" dt="2023-01-03T19:35:55.023" v="773" actId="1076"/>
          <ac:picMkLst>
            <pc:docMk/>
            <pc:sldMk cId="4052500244" sldId="1337"/>
            <ac:picMk id="6" creationId="{221B3F85-FA07-CADD-9234-A87AB068F1A1}"/>
          </ac:picMkLst>
        </pc:picChg>
      </pc:sldChg>
      <pc:sldChg chg="addSp delSp modSp new mod modClrScheme chgLayout">
        <pc:chgData name="Langevin, Christian D" userId="c6cf8703-3b11-4b45-a4a0-dc93ff22b3b7" providerId="ADAL" clId="{134DFEB5-EBF0-A84B-9D7E-E87D68FF92CB}" dt="2023-01-03T19:38:51.180" v="864" actId="20577"/>
        <pc:sldMkLst>
          <pc:docMk/>
          <pc:sldMk cId="3674337723" sldId="1338"/>
        </pc:sldMkLst>
        <pc:spChg chg="mod ord">
          <ac:chgData name="Langevin, Christian D" userId="c6cf8703-3b11-4b45-a4a0-dc93ff22b3b7" providerId="ADAL" clId="{134DFEB5-EBF0-A84B-9D7E-E87D68FF92CB}" dt="2023-01-03T19:38:51.180" v="864" actId="20577"/>
          <ac:spMkLst>
            <pc:docMk/>
            <pc:sldMk cId="3674337723" sldId="1338"/>
            <ac:spMk id="2" creationId="{34268A59-B27B-6CAA-80B5-FEA033E75DF9}"/>
          </ac:spMkLst>
        </pc:spChg>
        <pc:spChg chg="del">
          <ac:chgData name="Langevin, Christian D" userId="c6cf8703-3b11-4b45-a4a0-dc93ff22b3b7" providerId="ADAL" clId="{134DFEB5-EBF0-A84B-9D7E-E87D68FF92CB}" dt="2023-01-03T19:37:27.796" v="815" actId="700"/>
          <ac:spMkLst>
            <pc:docMk/>
            <pc:sldMk cId="3674337723" sldId="1338"/>
            <ac:spMk id="3" creationId="{5C22AC85-AA7F-35A1-5D79-97A4844DD081}"/>
          </ac:spMkLst>
        </pc:spChg>
        <pc:spChg chg="add mod">
          <ac:chgData name="Langevin, Christian D" userId="c6cf8703-3b11-4b45-a4a0-dc93ff22b3b7" providerId="ADAL" clId="{134DFEB5-EBF0-A84B-9D7E-E87D68FF92CB}" dt="2023-01-03T19:37:57.359" v="824" actId="17032"/>
          <ac:spMkLst>
            <pc:docMk/>
            <pc:sldMk cId="3674337723" sldId="1338"/>
            <ac:spMk id="6" creationId="{2E7FA6AB-7202-1CD7-E6AC-7926C8CC9DC3}"/>
          </ac:spMkLst>
        </pc:spChg>
        <pc:picChg chg="add mod">
          <ac:chgData name="Langevin, Christian D" userId="c6cf8703-3b11-4b45-a4a0-dc93ff22b3b7" providerId="ADAL" clId="{134DFEB5-EBF0-A84B-9D7E-E87D68FF92CB}" dt="2023-01-03T19:37:31.318" v="819" actId="14100"/>
          <ac:picMkLst>
            <pc:docMk/>
            <pc:sldMk cId="3674337723" sldId="1338"/>
            <ac:picMk id="4" creationId="{C06D06A0-4F29-8750-2A06-48850BBA7FC9}"/>
          </ac:picMkLst>
        </pc:picChg>
      </pc:sldChg>
      <pc:sldChg chg="addSp delSp modSp new mod">
        <pc:chgData name="Langevin, Christian D" userId="c6cf8703-3b11-4b45-a4a0-dc93ff22b3b7" providerId="ADAL" clId="{134DFEB5-EBF0-A84B-9D7E-E87D68FF92CB}" dt="2023-01-03T19:44:21.959" v="946"/>
        <pc:sldMkLst>
          <pc:docMk/>
          <pc:sldMk cId="2718347305" sldId="1339"/>
        </pc:sldMkLst>
        <pc:spChg chg="mod">
          <ac:chgData name="Langevin, Christian D" userId="c6cf8703-3b11-4b45-a4a0-dc93ff22b3b7" providerId="ADAL" clId="{134DFEB5-EBF0-A84B-9D7E-E87D68FF92CB}" dt="2023-01-03T19:39:47.636" v="888" actId="20577"/>
          <ac:spMkLst>
            <pc:docMk/>
            <pc:sldMk cId="2718347305" sldId="1339"/>
            <ac:spMk id="2" creationId="{F724A308-CD58-5461-8743-D670811318E7}"/>
          </ac:spMkLst>
        </pc:spChg>
        <pc:spChg chg="add del mod">
          <ac:chgData name="Langevin, Christian D" userId="c6cf8703-3b11-4b45-a4a0-dc93ff22b3b7" providerId="ADAL" clId="{134DFEB5-EBF0-A84B-9D7E-E87D68FF92CB}" dt="2023-01-03T19:41:52.109" v="937" actId="478"/>
          <ac:spMkLst>
            <pc:docMk/>
            <pc:sldMk cId="2718347305" sldId="1339"/>
            <ac:spMk id="4" creationId="{EE2FFB0A-CF13-55C6-E40B-5C420D1CF3EC}"/>
          </ac:spMkLst>
        </pc:spChg>
        <pc:spChg chg="add mod">
          <ac:chgData name="Langevin, Christian D" userId="c6cf8703-3b11-4b45-a4a0-dc93ff22b3b7" providerId="ADAL" clId="{134DFEB5-EBF0-A84B-9D7E-E87D68FF92CB}" dt="2023-01-03T19:42:47.442" v="944" actId="1582"/>
          <ac:spMkLst>
            <pc:docMk/>
            <pc:sldMk cId="2718347305" sldId="1339"/>
            <ac:spMk id="5" creationId="{872BD27C-94E2-E664-1532-D35607D7E370}"/>
          </ac:spMkLst>
        </pc:spChg>
        <pc:picChg chg="add mod">
          <ac:chgData name="Langevin, Christian D" userId="c6cf8703-3b11-4b45-a4a0-dc93ff22b3b7" providerId="ADAL" clId="{134DFEB5-EBF0-A84B-9D7E-E87D68FF92CB}" dt="2023-01-03T19:42:00.368" v="940" actId="1076"/>
          <ac:picMkLst>
            <pc:docMk/>
            <pc:sldMk cId="2718347305" sldId="1339"/>
            <ac:picMk id="3" creationId="{61557A1B-F94A-9568-7CCA-1A2E80208286}"/>
          </ac:picMkLst>
        </pc:picChg>
        <pc:picChg chg="add del mod">
          <ac:chgData name="Langevin, Christian D" userId="c6cf8703-3b11-4b45-a4a0-dc93ff22b3b7" providerId="ADAL" clId="{134DFEB5-EBF0-A84B-9D7E-E87D68FF92CB}" dt="2023-01-03T19:44:21.959" v="946"/>
          <ac:picMkLst>
            <pc:docMk/>
            <pc:sldMk cId="2718347305" sldId="1339"/>
            <ac:picMk id="6" creationId="{494EB2E0-BD13-1445-8C80-25E8212D649B}"/>
          </ac:picMkLst>
        </pc:picChg>
      </pc:sldChg>
      <pc:sldChg chg="addSp delSp modSp add mod modClrScheme chgLayout">
        <pc:chgData name="Langevin, Christian D" userId="c6cf8703-3b11-4b45-a4a0-dc93ff22b3b7" providerId="ADAL" clId="{134DFEB5-EBF0-A84B-9D7E-E87D68FF92CB}" dt="2023-01-03T19:49:18.799" v="1246" actId="20577"/>
        <pc:sldMkLst>
          <pc:docMk/>
          <pc:sldMk cId="192178920" sldId="1340"/>
        </pc:sldMkLst>
        <pc:spChg chg="mod ord">
          <ac:chgData name="Langevin, Christian D" userId="c6cf8703-3b11-4b45-a4a0-dc93ff22b3b7" providerId="ADAL" clId="{134DFEB5-EBF0-A84B-9D7E-E87D68FF92CB}" dt="2023-01-03T19:44:35.247" v="950" actId="700"/>
          <ac:spMkLst>
            <pc:docMk/>
            <pc:sldMk cId="192178920" sldId="1340"/>
            <ac:spMk id="2" creationId="{F724A308-CD58-5461-8743-D670811318E7}"/>
          </ac:spMkLst>
        </pc:spChg>
        <pc:spChg chg="add mod ord">
          <ac:chgData name="Langevin, Christian D" userId="c6cf8703-3b11-4b45-a4a0-dc93ff22b3b7" providerId="ADAL" clId="{134DFEB5-EBF0-A84B-9D7E-E87D68FF92CB}" dt="2023-01-03T19:49:18.799" v="1246" actId="20577"/>
          <ac:spMkLst>
            <pc:docMk/>
            <pc:sldMk cId="192178920" sldId="1340"/>
            <ac:spMk id="4" creationId="{B474CFD1-D8FD-7FAF-9E6A-5448BAF3A7AA}"/>
          </ac:spMkLst>
        </pc:spChg>
        <pc:spChg chg="del">
          <ac:chgData name="Langevin, Christian D" userId="c6cf8703-3b11-4b45-a4a0-dc93ff22b3b7" providerId="ADAL" clId="{134DFEB5-EBF0-A84B-9D7E-E87D68FF92CB}" dt="2023-01-03T19:44:32.111" v="949" actId="478"/>
          <ac:spMkLst>
            <pc:docMk/>
            <pc:sldMk cId="192178920" sldId="1340"/>
            <ac:spMk id="5" creationId="{872BD27C-94E2-E664-1532-D35607D7E370}"/>
          </ac:spMkLst>
        </pc:spChg>
        <pc:picChg chg="del">
          <ac:chgData name="Langevin, Christian D" userId="c6cf8703-3b11-4b45-a4a0-dc93ff22b3b7" providerId="ADAL" clId="{134DFEB5-EBF0-A84B-9D7E-E87D68FF92CB}" dt="2023-01-03T19:44:28.870" v="948" actId="478"/>
          <ac:picMkLst>
            <pc:docMk/>
            <pc:sldMk cId="192178920" sldId="1340"/>
            <ac:picMk id="3" creationId="{61557A1B-F94A-9568-7CCA-1A2E80208286}"/>
          </ac:picMkLst>
        </pc:picChg>
      </pc:sldChg>
      <pc:sldChg chg="addSp delSp modSp new mod modClrScheme chgLayout">
        <pc:chgData name="Langevin, Christian D" userId="c6cf8703-3b11-4b45-a4a0-dc93ff22b3b7" providerId="ADAL" clId="{134DFEB5-EBF0-A84B-9D7E-E87D68FF92CB}" dt="2023-01-03T19:57:32.376" v="1596" actId="208"/>
        <pc:sldMkLst>
          <pc:docMk/>
          <pc:sldMk cId="2695067444" sldId="1341"/>
        </pc:sldMkLst>
        <pc:spChg chg="mod ord">
          <ac:chgData name="Langevin, Christian D" userId="c6cf8703-3b11-4b45-a4a0-dc93ff22b3b7" providerId="ADAL" clId="{134DFEB5-EBF0-A84B-9D7E-E87D68FF92CB}" dt="2023-01-03T19:56:39.595" v="1579" actId="700"/>
          <ac:spMkLst>
            <pc:docMk/>
            <pc:sldMk cId="2695067444" sldId="1341"/>
            <ac:spMk id="2" creationId="{BF504840-03C5-2FA2-9D5B-06F23E1E862E}"/>
          </ac:spMkLst>
        </pc:spChg>
        <pc:spChg chg="del">
          <ac:chgData name="Langevin, Christian D" userId="c6cf8703-3b11-4b45-a4a0-dc93ff22b3b7" providerId="ADAL" clId="{134DFEB5-EBF0-A84B-9D7E-E87D68FF92CB}" dt="2023-01-03T19:56:39.595" v="1579" actId="700"/>
          <ac:spMkLst>
            <pc:docMk/>
            <pc:sldMk cId="2695067444" sldId="1341"/>
            <ac:spMk id="3" creationId="{AA143C39-4064-6EC7-5FBE-A4BBF0EC5198}"/>
          </ac:spMkLst>
        </pc:spChg>
        <pc:picChg chg="add mod">
          <ac:chgData name="Langevin, Christian D" userId="c6cf8703-3b11-4b45-a4a0-dc93ff22b3b7" providerId="ADAL" clId="{134DFEB5-EBF0-A84B-9D7E-E87D68FF92CB}" dt="2023-01-03T19:57:32.376" v="1596" actId="208"/>
          <ac:picMkLst>
            <pc:docMk/>
            <pc:sldMk cId="2695067444" sldId="1341"/>
            <ac:picMk id="4" creationId="{368B4F97-B2D0-40E1-2C56-453F3B8D9E0D}"/>
          </ac:picMkLst>
        </pc:picChg>
        <pc:picChg chg="add mod">
          <ac:chgData name="Langevin, Christian D" userId="c6cf8703-3b11-4b45-a4a0-dc93ff22b3b7" providerId="ADAL" clId="{134DFEB5-EBF0-A84B-9D7E-E87D68FF92CB}" dt="2023-01-03T19:57:32.376" v="1596" actId="208"/>
          <ac:picMkLst>
            <pc:docMk/>
            <pc:sldMk cId="2695067444" sldId="1341"/>
            <ac:picMk id="5" creationId="{57970DB2-4A95-F1BA-E459-B33E3352E520}"/>
          </ac:picMkLst>
        </pc:picChg>
      </pc:sldChg>
      <pc:sldChg chg="addSp delSp modSp new mod modClrScheme chgLayout">
        <pc:chgData name="Langevin, Christian D" userId="c6cf8703-3b11-4b45-a4a0-dc93ff22b3b7" providerId="ADAL" clId="{134DFEB5-EBF0-A84B-9D7E-E87D68FF92CB}" dt="2023-01-03T20:10:25.474" v="2015" actId="1076"/>
        <pc:sldMkLst>
          <pc:docMk/>
          <pc:sldMk cId="2509566359" sldId="1342"/>
        </pc:sldMkLst>
        <pc:spChg chg="mod ord">
          <ac:chgData name="Langevin, Christian D" userId="c6cf8703-3b11-4b45-a4a0-dc93ff22b3b7" providerId="ADAL" clId="{134DFEB5-EBF0-A84B-9D7E-E87D68FF92CB}" dt="2023-01-03T20:04:11.947" v="1659" actId="700"/>
          <ac:spMkLst>
            <pc:docMk/>
            <pc:sldMk cId="2509566359" sldId="1342"/>
            <ac:spMk id="2" creationId="{822729FB-FBC9-9AC0-DC24-D9744AFAD4F1}"/>
          </ac:spMkLst>
        </pc:spChg>
        <pc:spChg chg="add del mod">
          <ac:chgData name="Langevin, Christian D" userId="c6cf8703-3b11-4b45-a4a0-dc93ff22b3b7" providerId="ADAL" clId="{134DFEB5-EBF0-A84B-9D7E-E87D68FF92CB}" dt="2023-01-03T20:02:24.592" v="1633" actId="478"/>
          <ac:spMkLst>
            <pc:docMk/>
            <pc:sldMk cId="2509566359" sldId="1342"/>
            <ac:spMk id="5" creationId="{0AA7A295-515B-B46A-E8D0-B615E95F7409}"/>
          </ac:spMkLst>
        </pc:spChg>
        <pc:spChg chg="add mod ord">
          <ac:chgData name="Langevin, Christian D" userId="c6cf8703-3b11-4b45-a4a0-dc93ff22b3b7" providerId="ADAL" clId="{134DFEB5-EBF0-A84B-9D7E-E87D68FF92CB}" dt="2023-01-03T20:05:48.277" v="1940" actId="20577"/>
          <ac:spMkLst>
            <pc:docMk/>
            <pc:sldMk cId="2509566359" sldId="1342"/>
            <ac:spMk id="7" creationId="{0E905D3D-5335-F99F-F3B6-7FB8600D3FF9}"/>
          </ac:spMkLst>
        </pc:spChg>
        <pc:picChg chg="add mod">
          <ac:chgData name="Langevin, Christian D" userId="c6cf8703-3b11-4b45-a4a0-dc93ff22b3b7" providerId="ADAL" clId="{134DFEB5-EBF0-A84B-9D7E-E87D68FF92CB}" dt="2023-01-03T20:10:14.533" v="2009" actId="1076"/>
          <ac:picMkLst>
            <pc:docMk/>
            <pc:sldMk cId="2509566359" sldId="1342"/>
            <ac:picMk id="3" creationId="{A48449F2-D92E-5D04-C84F-3B41ADB1548B}"/>
          </ac:picMkLst>
        </pc:picChg>
        <pc:picChg chg="add del mod">
          <ac:chgData name="Langevin, Christian D" userId="c6cf8703-3b11-4b45-a4a0-dc93ff22b3b7" providerId="ADAL" clId="{134DFEB5-EBF0-A84B-9D7E-E87D68FF92CB}" dt="2023-01-03T20:05:54.937" v="1941" actId="478"/>
          <ac:picMkLst>
            <pc:docMk/>
            <pc:sldMk cId="2509566359" sldId="1342"/>
            <ac:picMk id="6" creationId="{BD8E5FA0-4C6F-2308-FC94-76376F971F68}"/>
          </ac:picMkLst>
        </pc:picChg>
        <pc:picChg chg="add mod">
          <ac:chgData name="Langevin, Christian D" userId="c6cf8703-3b11-4b45-a4a0-dc93ff22b3b7" providerId="ADAL" clId="{134DFEB5-EBF0-A84B-9D7E-E87D68FF92CB}" dt="2023-01-03T20:10:23.588" v="2014" actId="1076"/>
          <ac:picMkLst>
            <pc:docMk/>
            <pc:sldMk cId="2509566359" sldId="1342"/>
            <ac:picMk id="8" creationId="{DE43F3AA-E347-34BA-3E5E-A203B362D420}"/>
          </ac:picMkLst>
        </pc:picChg>
        <pc:picChg chg="add mod">
          <ac:chgData name="Langevin, Christian D" userId="c6cf8703-3b11-4b45-a4a0-dc93ff22b3b7" providerId="ADAL" clId="{134DFEB5-EBF0-A84B-9D7E-E87D68FF92CB}" dt="2023-01-03T20:10:25.474" v="2015" actId="1076"/>
          <ac:picMkLst>
            <pc:docMk/>
            <pc:sldMk cId="2509566359" sldId="1342"/>
            <ac:picMk id="9" creationId="{C67FDD00-7C26-D53C-2EC8-5E588DB48585}"/>
          </ac:picMkLst>
        </pc:picChg>
      </pc:sldChg>
      <pc:sldChg chg="modSp new mod">
        <pc:chgData name="Langevin, Christian D" userId="c6cf8703-3b11-4b45-a4a0-dc93ff22b3b7" providerId="ADAL" clId="{134DFEB5-EBF0-A84B-9D7E-E87D68FF92CB}" dt="2023-01-03T20:12:20.912" v="2214"/>
        <pc:sldMkLst>
          <pc:docMk/>
          <pc:sldMk cId="4159059620" sldId="1343"/>
        </pc:sldMkLst>
        <pc:spChg chg="mod">
          <ac:chgData name="Langevin, Christian D" userId="c6cf8703-3b11-4b45-a4a0-dc93ff22b3b7" providerId="ADAL" clId="{134DFEB5-EBF0-A84B-9D7E-E87D68FF92CB}" dt="2023-01-03T20:11:11.367" v="2035" actId="20577"/>
          <ac:spMkLst>
            <pc:docMk/>
            <pc:sldMk cId="4159059620" sldId="1343"/>
            <ac:spMk id="2" creationId="{AE275F24-250F-0FFF-56F3-67E1966E5454}"/>
          </ac:spMkLst>
        </pc:spChg>
        <pc:spChg chg="mod">
          <ac:chgData name="Langevin, Christian D" userId="c6cf8703-3b11-4b45-a4a0-dc93ff22b3b7" providerId="ADAL" clId="{134DFEB5-EBF0-A84B-9D7E-E87D68FF92CB}" dt="2023-01-03T20:12:20.912" v="2214"/>
          <ac:spMkLst>
            <pc:docMk/>
            <pc:sldMk cId="4159059620" sldId="1343"/>
            <ac:spMk id="3" creationId="{AA01872D-6CE5-CD5A-55DE-D9DF5C307CBF}"/>
          </ac:spMkLst>
        </pc:spChg>
      </pc:sldChg>
      <pc:sldChg chg="addSp delSp modSp new mod modClrScheme chgLayout">
        <pc:chgData name="Langevin, Christian D" userId="c6cf8703-3b11-4b45-a4a0-dc93ff22b3b7" providerId="ADAL" clId="{134DFEB5-EBF0-A84B-9D7E-E87D68FF92CB}" dt="2023-01-03T20:56:58.398" v="2403" actId="1076"/>
        <pc:sldMkLst>
          <pc:docMk/>
          <pc:sldMk cId="617716690" sldId="1344"/>
        </pc:sldMkLst>
        <pc:spChg chg="del mod ord">
          <ac:chgData name="Langevin, Christian D" userId="c6cf8703-3b11-4b45-a4a0-dc93ff22b3b7" providerId="ADAL" clId="{134DFEB5-EBF0-A84B-9D7E-E87D68FF92CB}" dt="2023-01-03T20:54:37.045" v="2230" actId="700"/>
          <ac:spMkLst>
            <pc:docMk/>
            <pc:sldMk cId="617716690" sldId="1344"/>
            <ac:spMk id="2" creationId="{5DC29224-1D89-454C-72FA-66A93F9E47B1}"/>
          </ac:spMkLst>
        </pc:spChg>
        <pc:spChg chg="del mod ord">
          <ac:chgData name="Langevin, Christian D" userId="c6cf8703-3b11-4b45-a4a0-dc93ff22b3b7" providerId="ADAL" clId="{134DFEB5-EBF0-A84B-9D7E-E87D68FF92CB}" dt="2023-01-03T20:54:37.045" v="2230" actId="700"/>
          <ac:spMkLst>
            <pc:docMk/>
            <pc:sldMk cId="617716690" sldId="1344"/>
            <ac:spMk id="3" creationId="{33AD33AD-91E5-DD06-D5F8-325B9D6CAB47}"/>
          </ac:spMkLst>
        </pc:spChg>
        <pc:spChg chg="add mod ord">
          <ac:chgData name="Langevin, Christian D" userId="c6cf8703-3b11-4b45-a4a0-dc93ff22b3b7" providerId="ADAL" clId="{134DFEB5-EBF0-A84B-9D7E-E87D68FF92CB}" dt="2023-01-03T20:55:48.236" v="2353" actId="700"/>
          <ac:spMkLst>
            <pc:docMk/>
            <pc:sldMk cId="617716690" sldId="1344"/>
            <ac:spMk id="4" creationId="{26CA1829-4AC2-0435-B02E-A0CB7484A612}"/>
          </ac:spMkLst>
        </pc:spChg>
        <pc:spChg chg="add del mod ord">
          <ac:chgData name="Langevin, Christian D" userId="c6cf8703-3b11-4b45-a4a0-dc93ff22b3b7" providerId="ADAL" clId="{134DFEB5-EBF0-A84B-9D7E-E87D68FF92CB}" dt="2023-01-03T20:56:24.756" v="2400" actId="478"/>
          <ac:spMkLst>
            <pc:docMk/>
            <pc:sldMk cId="617716690" sldId="1344"/>
            <ac:spMk id="5" creationId="{2850E07F-D6FA-DC17-E4C3-A4269E479368}"/>
          </ac:spMkLst>
        </pc:spChg>
        <pc:spChg chg="add mod ord">
          <ac:chgData name="Langevin, Christian D" userId="c6cf8703-3b11-4b45-a4a0-dc93ff22b3b7" providerId="ADAL" clId="{134DFEB5-EBF0-A84B-9D7E-E87D68FF92CB}" dt="2023-01-03T20:56:02.604" v="2377" actId="20577"/>
          <ac:spMkLst>
            <pc:docMk/>
            <pc:sldMk cId="617716690" sldId="1344"/>
            <ac:spMk id="8" creationId="{5407C579-5018-AEFA-A856-DBB14C27C3E4}"/>
          </ac:spMkLst>
        </pc:spChg>
        <pc:spChg chg="add mod ord">
          <ac:chgData name="Langevin, Christian D" userId="c6cf8703-3b11-4b45-a4a0-dc93ff22b3b7" providerId="ADAL" clId="{134DFEB5-EBF0-A84B-9D7E-E87D68FF92CB}" dt="2023-01-03T20:56:08.991" v="2392" actId="20577"/>
          <ac:spMkLst>
            <pc:docMk/>
            <pc:sldMk cId="617716690" sldId="1344"/>
            <ac:spMk id="9" creationId="{A2DC3B1B-B808-198D-F7A8-0A42C840BA24}"/>
          </ac:spMkLst>
        </pc:spChg>
        <pc:spChg chg="add del mod ord">
          <ac:chgData name="Langevin, Christian D" userId="c6cf8703-3b11-4b45-a4a0-dc93ff22b3b7" providerId="ADAL" clId="{134DFEB5-EBF0-A84B-9D7E-E87D68FF92CB}" dt="2023-01-03T20:56:26.556" v="2401" actId="478"/>
          <ac:spMkLst>
            <pc:docMk/>
            <pc:sldMk cId="617716690" sldId="1344"/>
            <ac:spMk id="10" creationId="{7CEA09FA-34D3-F321-D665-1F4B640E51EE}"/>
          </ac:spMkLst>
        </pc:spChg>
        <pc:picChg chg="add mod">
          <ac:chgData name="Langevin, Christian D" userId="c6cf8703-3b11-4b45-a4a0-dc93ff22b3b7" providerId="ADAL" clId="{134DFEB5-EBF0-A84B-9D7E-E87D68FF92CB}" dt="2023-01-03T20:56:17.546" v="2396" actId="1076"/>
          <ac:picMkLst>
            <pc:docMk/>
            <pc:sldMk cId="617716690" sldId="1344"/>
            <ac:picMk id="6" creationId="{8C22E53B-50CA-F022-D047-7EF45D9712E0}"/>
          </ac:picMkLst>
        </pc:picChg>
        <pc:picChg chg="add mod">
          <ac:chgData name="Langevin, Christian D" userId="c6cf8703-3b11-4b45-a4a0-dc93ff22b3b7" providerId="ADAL" clId="{134DFEB5-EBF0-A84B-9D7E-E87D68FF92CB}" dt="2023-01-03T20:56:58.398" v="2403" actId="1076"/>
          <ac:picMkLst>
            <pc:docMk/>
            <pc:sldMk cId="617716690" sldId="1344"/>
            <ac:picMk id="7" creationId="{5AB2B9AD-6983-1F51-F5CD-E3A8D8FA9209}"/>
          </ac:picMkLst>
        </pc:picChg>
      </pc:sldChg>
      <pc:sldChg chg="new del">
        <pc:chgData name="Langevin, Christian D" userId="c6cf8703-3b11-4b45-a4a0-dc93ff22b3b7" providerId="ADAL" clId="{134DFEB5-EBF0-A84B-9D7E-E87D68FF92CB}" dt="2023-01-03T21:29:34.737" v="2415" actId="2696"/>
        <pc:sldMkLst>
          <pc:docMk/>
          <pc:sldMk cId="181141222" sldId="1345"/>
        </pc:sldMkLst>
      </pc:sldChg>
      <pc:sldChg chg="del">
        <pc:chgData name="Langevin, Christian D" userId="c6cf8703-3b11-4b45-a4a0-dc93ff22b3b7" providerId="ADAL" clId="{134DFEB5-EBF0-A84B-9D7E-E87D68FF92CB}" dt="2023-01-03T18:42:57.015" v="2" actId="2696"/>
        <pc:sldMkLst>
          <pc:docMk/>
          <pc:sldMk cId="2877685965" sldId="1361"/>
        </pc:sldMkLst>
      </pc:sldChg>
      <pc:sldChg chg="del">
        <pc:chgData name="Langevin, Christian D" userId="c6cf8703-3b11-4b45-a4a0-dc93ff22b3b7" providerId="ADAL" clId="{134DFEB5-EBF0-A84B-9D7E-E87D68FF92CB}" dt="2023-01-03T18:42:57.015" v="2" actId="2696"/>
        <pc:sldMkLst>
          <pc:docMk/>
          <pc:sldMk cId="3240130339" sldId="1364"/>
        </pc:sldMkLst>
      </pc:sldChg>
    </pc:docChg>
  </pc:docChgLst>
  <pc:docChgLst>
    <pc:chgData name="Langevin, Christian D" userId="c6cf8703-3b11-4b45-a4a0-dc93ff22b3b7" providerId="ADAL" clId="{10632CE7-F562-C24A-A251-918B2D54E087}"/>
    <pc:docChg chg="undo custSel addSld delSld modSld">
      <pc:chgData name="Langevin, Christian D" userId="c6cf8703-3b11-4b45-a4a0-dc93ff22b3b7" providerId="ADAL" clId="{10632CE7-F562-C24A-A251-918B2D54E087}" dt="2019-05-29T14:56:26.894" v="430" actId="478"/>
      <pc:docMkLst>
        <pc:docMk/>
      </pc:docMkLst>
      <pc:sldChg chg="addSp delSp modSp">
        <pc:chgData name="Langevin, Christian D" userId="c6cf8703-3b11-4b45-a4a0-dc93ff22b3b7" providerId="ADAL" clId="{10632CE7-F562-C24A-A251-918B2D54E087}" dt="2019-05-07T15:35:58.852" v="167" actId="692"/>
        <pc:sldMkLst>
          <pc:docMk/>
          <pc:sldMk cId="2495785825" sldId="628"/>
        </pc:sldMkLst>
        <pc:spChg chg="mod">
          <ac:chgData name="Langevin, Christian D" userId="c6cf8703-3b11-4b45-a4a0-dc93ff22b3b7" providerId="ADAL" clId="{10632CE7-F562-C24A-A251-918B2D54E087}" dt="2019-05-07T15:34:24.528" v="147" actId="14100"/>
          <ac:spMkLst>
            <pc:docMk/>
            <pc:sldMk cId="2495785825" sldId="628"/>
            <ac:spMk id="3" creationId="{00000000-0000-0000-0000-000000000000}"/>
          </ac:spMkLst>
        </pc:spChg>
        <pc:spChg chg="add mod">
          <ac:chgData name="Langevin, Christian D" userId="c6cf8703-3b11-4b45-a4a0-dc93ff22b3b7" providerId="ADAL" clId="{10632CE7-F562-C24A-A251-918B2D54E087}" dt="2019-05-07T15:35:58.852" v="167" actId="692"/>
          <ac:spMkLst>
            <pc:docMk/>
            <pc:sldMk cId="2495785825" sldId="628"/>
            <ac:spMk id="6" creationId="{27F670A7-60FE-A141-A7B6-DC05227280A4}"/>
          </ac:spMkLst>
        </pc:spChg>
        <pc:picChg chg="add del mod">
          <ac:chgData name="Langevin, Christian D" userId="c6cf8703-3b11-4b45-a4a0-dc93ff22b3b7" providerId="ADAL" clId="{10632CE7-F562-C24A-A251-918B2D54E087}" dt="2019-05-07T15:34:58.295" v="151" actId="478"/>
          <ac:picMkLst>
            <pc:docMk/>
            <pc:sldMk cId="2495785825" sldId="628"/>
            <ac:picMk id="4" creationId="{FA4F5255-D942-174F-87A8-991FCE870ECE}"/>
          </ac:picMkLst>
        </pc:picChg>
        <pc:picChg chg="del">
          <ac:chgData name="Langevin, Christian D" userId="c6cf8703-3b11-4b45-a4a0-dc93ff22b3b7" providerId="ADAL" clId="{10632CE7-F562-C24A-A251-918B2D54E087}" dt="2019-05-07T15:31:42.854" v="122" actId="478"/>
          <ac:picMkLst>
            <pc:docMk/>
            <pc:sldMk cId="2495785825" sldId="628"/>
            <ac:picMk id="5" creationId="{00000000-0000-0000-0000-000000000000}"/>
          </ac:picMkLst>
        </pc:picChg>
      </pc:sldChg>
      <pc:sldChg chg="modSp">
        <pc:chgData name="Langevin, Christian D" userId="c6cf8703-3b11-4b45-a4a0-dc93ff22b3b7" providerId="ADAL" clId="{10632CE7-F562-C24A-A251-918B2D54E087}" dt="2019-05-07T15:42:50.304" v="207" actId="1076"/>
        <pc:sldMkLst>
          <pc:docMk/>
          <pc:sldMk cId="2388034224" sldId="637"/>
        </pc:sldMkLst>
        <pc:picChg chg="mod">
          <ac:chgData name="Langevin, Christian D" userId="c6cf8703-3b11-4b45-a4a0-dc93ff22b3b7" providerId="ADAL" clId="{10632CE7-F562-C24A-A251-918B2D54E087}" dt="2019-05-07T15:42:50.304" v="207" actId="1076"/>
          <ac:picMkLst>
            <pc:docMk/>
            <pc:sldMk cId="2388034224" sldId="637"/>
            <ac:picMk id="5" creationId="{00000000-0000-0000-0000-000000000000}"/>
          </ac:picMkLst>
        </pc:picChg>
      </pc:sldChg>
      <pc:sldChg chg="addSp delSp modSp">
        <pc:chgData name="Langevin, Christian D" userId="c6cf8703-3b11-4b45-a4a0-dc93ff22b3b7" providerId="ADAL" clId="{10632CE7-F562-C24A-A251-918B2D54E087}" dt="2019-05-07T15:39:42.659" v="184" actId="1076"/>
        <pc:sldMkLst>
          <pc:docMk/>
          <pc:sldMk cId="2489862496" sldId="645"/>
        </pc:sldMkLst>
        <pc:spChg chg="del">
          <ac:chgData name="Langevin, Christian D" userId="c6cf8703-3b11-4b45-a4a0-dc93ff22b3b7" providerId="ADAL" clId="{10632CE7-F562-C24A-A251-918B2D54E087}" dt="2019-05-07T15:38:19.726" v="168" actId="478"/>
          <ac:spMkLst>
            <pc:docMk/>
            <pc:sldMk cId="2489862496" sldId="645"/>
            <ac:spMk id="3" creationId="{00000000-0000-0000-0000-000000000000}"/>
          </ac:spMkLst>
        </pc:spChg>
        <pc:spChg chg="add mod">
          <ac:chgData name="Langevin, Christian D" userId="c6cf8703-3b11-4b45-a4a0-dc93ff22b3b7" providerId="ADAL" clId="{10632CE7-F562-C24A-A251-918B2D54E087}" dt="2019-05-07T15:39:42.659" v="184" actId="1076"/>
          <ac:spMkLst>
            <pc:docMk/>
            <pc:sldMk cId="2489862496" sldId="645"/>
            <ac:spMk id="5" creationId="{639300AD-2BB6-1947-B104-34B9B10442BB}"/>
          </ac:spMkLst>
        </pc:spChg>
      </pc:sldChg>
      <pc:sldChg chg="addSp delSp modSp">
        <pc:chgData name="Langevin, Christian D" userId="c6cf8703-3b11-4b45-a4a0-dc93ff22b3b7" providerId="ADAL" clId="{10632CE7-F562-C24A-A251-918B2D54E087}" dt="2019-05-29T14:56:26.894" v="430" actId="478"/>
        <pc:sldMkLst>
          <pc:docMk/>
          <pc:sldMk cId="2196199766" sldId="662"/>
        </pc:sldMkLst>
        <pc:spChg chg="add del mod">
          <ac:chgData name="Langevin, Christian D" userId="c6cf8703-3b11-4b45-a4a0-dc93ff22b3b7" providerId="ADAL" clId="{10632CE7-F562-C24A-A251-918B2D54E087}" dt="2019-05-29T14:56:26.894" v="430" actId="478"/>
          <ac:spMkLst>
            <pc:docMk/>
            <pc:sldMk cId="2196199766" sldId="662"/>
            <ac:spMk id="4" creationId="{98AAD9CE-44C9-4C4A-83EB-CD3BA9C1722B}"/>
          </ac:spMkLst>
        </pc:spChg>
      </pc:sldChg>
      <pc:sldChg chg="modSp">
        <pc:chgData name="Langevin, Christian D" userId="c6cf8703-3b11-4b45-a4a0-dc93ff22b3b7" providerId="ADAL" clId="{10632CE7-F562-C24A-A251-918B2D54E087}" dt="2019-05-20T15:35:14.856" v="428" actId="20577"/>
        <pc:sldMkLst>
          <pc:docMk/>
          <pc:sldMk cId="1936994732" sldId="673"/>
        </pc:sldMkLst>
        <pc:spChg chg="mod">
          <ac:chgData name="Langevin, Christian D" userId="c6cf8703-3b11-4b45-a4a0-dc93ff22b3b7" providerId="ADAL" clId="{10632CE7-F562-C24A-A251-918B2D54E087}" dt="2019-05-20T15:35:14.856" v="428" actId="20577"/>
          <ac:spMkLst>
            <pc:docMk/>
            <pc:sldMk cId="1936994732" sldId="673"/>
            <ac:spMk id="5" creationId="{00000000-0000-0000-0000-000000000000}"/>
          </ac:spMkLst>
        </pc:spChg>
      </pc:sldChg>
      <pc:sldChg chg="modSp">
        <pc:chgData name="Langevin, Christian D" userId="c6cf8703-3b11-4b45-a4a0-dc93ff22b3b7" providerId="ADAL" clId="{10632CE7-F562-C24A-A251-918B2D54E087}" dt="2019-05-17T13:07:24.982" v="416" actId="20577"/>
        <pc:sldMkLst>
          <pc:docMk/>
          <pc:sldMk cId="4188236037" sldId="676"/>
        </pc:sldMkLst>
        <pc:spChg chg="mod">
          <ac:chgData name="Langevin, Christian D" userId="c6cf8703-3b11-4b45-a4a0-dc93ff22b3b7" providerId="ADAL" clId="{10632CE7-F562-C24A-A251-918B2D54E087}" dt="2019-05-17T13:07:24.982" v="416" actId="20577"/>
          <ac:spMkLst>
            <pc:docMk/>
            <pc:sldMk cId="4188236037" sldId="676"/>
            <ac:spMk id="5" creationId="{00000000-0000-0000-0000-000000000000}"/>
          </ac:spMkLst>
        </pc:spChg>
      </pc:sldChg>
      <pc:sldChg chg="addSp delSp modSp">
        <pc:chgData name="Langevin, Christian D" userId="c6cf8703-3b11-4b45-a4a0-dc93ff22b3b7" providerId="ADAL" clId="{10632CE7-F562-C24A-A251-918B2D54E087}" dt="2019-05-07T14:56:04.326" v="11" actId="20577"/>
        <pc:sldMkLst>
          <pc:docMk/>
          <pc:sldMk cId="1839397595" sldId="681"/>
        </pc:sldMkLst>
        <pc:spChg chg="mod">
          <ac:chgData name="Langevin, Christian D" userId="c6cf8703-3b11-4b45-a4a0-dc93ff22b3b7" providerId="ADAL" clId="{10632CE7-F562-C24A-A251-918B2D54E087}" dt="2019-05-07T14:56:04.326" v="11" actId="20577"/>
          <ac:spMkLst>
            <pc:docMk/>
            <pc:sldMk cId="1839397595" sldId="681"/>
            <ac:spMk id="2" creationId="{00000000-0000-0000-0000-000000000000}"/>
          </ac:spMkLst>
        </pc:spChg>
        <pc:picChg chg="add mod">
          <ac:chgData name="Langevin, Christian D" userId="c6cf8703-3b11-4b45-a4a0-dc93ff22b3b7" providerId="ADAL" clId="{10632CE7-F562-C24A-A251-918B2D54E087}" dt="2019-05-07T14:56:00.843" v="10" actId="1036"/>
          <ac:picMkLst>
            <pc:docMk/>
            <pc:sldMk cId="1839397595" sldId="681"/>
            <ac:picMk id="3" creationId="{F96888CD-51C8-284A-9735-30939822314F}"/>
          </ac:picMkLst>
        </pc:picChg>
        <pc:picChg chg="del">
          <ac:chgData name="Langevin, Christian D" userId="c6cf8703-3b11-4b45-a4a0-dc93ff22b3b7" providerId="ADAL" clId="{10632CE7-F562-C24A-A251-918B2D54E087}" dt="2019-05-07T14:55:54.655" v="0" actId="478"/>
          <ac:picMkLst>
            <pc:docMk/>
            <pc:sldMk cId="1839397595" sldId="681"/>
            <ac:picMk id="4" creationId="{00000000-0000-0000-0000-000000000000}"/>
          </ac:picMkLst>
        </pc:picChg>
      </pc:sldChg>
      <pc:sldChg chg="delSp">
        <pc:chgData name="Langevin, Christian D" userId="c6cf8703-3b11-4b45-a4a0-dc93ff22b3b7" providerId="ADAL" clId="{10632CE7-F562-C24A-A251-918B2D54E087}" dt="2019-05-07T16:18:07.190" v="271" actId="478"/>
        <pc:sldMkLst>
          <pc:docMk/>
          <pc:sldMk cId="2901672710" sldId="716"/>
        </pc:sldMkLst>
        <pc:spChg chg="del">
          <ac:chgData name="Langevin, Christian D" userId="c6cf8703-3b11-4b45-a4a0-dc93ff22b3b7" providerId="ADAL" clId="{10632CE7-F562-C24A-A251-918B2D54E087}" dt="2019-05-07T16:18:07.190" v="271" actId="478"/>
          <ac:spMkLst>
            <pc:docMk/>
            <pc:sldMk cId="2901672710" sldId="716"/>
            <ac:spMk id="6" creationId="{00000000-0000-0000-0000-000000000000}"/>
          </ac:spMkLst>
        </pc:spChg>
      </pc:sldChg>
      <pc:sldChg chg="modSp">
        <pc:chgData name="Langevin, Christian D" userId="c6cf8703-3b11-4b45-a4a0-dc93ff22b3b7" providerId="ADAL" clId="{10632CE7-F562-C24A-A251-918B2D54E087}" dt="2019-05-07T15:43:44.180" v="236" actId="692"/>
        <pc:sldMkLst>
          <pc:docMk/>
          <pc:sldMk cId="1523507211" sldId="720"/>
        </pc:sldMkLst>
        <pc:spChg chg="mod">
          <ac:chgData name="Langevin, Christian D" userId="c6cf8703-3b11-4b45-a4a0-dc93ff22b3b7" providerId="ADAL" clId="{10632CE7-F562-C24A-A251-918B2D54E087}" dt="2019-05-07T15:43:44.180" v="236" actId="692"/>
          <ac:spMkLst>
            <pc:docMk/>
            <pc:sldMk cId="1523507211" sldId="720"/>
            <ac:spMk id="3" creationId="{00000000-0000-0000-0000-000000000000}"/>
          </ac:spMkLst>
        </pc:spChg>
      </pc:sldChg>
      <pc:sldChg chg="delSp">
        <pc:chgData name="Langevin, Christian D" userId="c6cf8703-3b11-4b45-a4a0-dc93ff22b3b7" providerId="ADAL" clId="{10632CE7-F562-C24A-A251-918B2D54E087}" dt="2019-05-07T14:57:57.052" v="12" actId="478"/>
        <pc:sldMkLst>
          <pc:docMk/>
          <pc:sldMk cId="73126065" sldId="721"/>
        </pc:sldMkLst>
        <pc:spChg chg="del">
          <ac:chgData name="Langevin, Christian D" userId="c6cf8703-3b11-4b45-a4a0-dc93ff22b3b7" providerId="ADAL" clId="{10632CE7-F562-C24A-A251-918B2D54E087}" dt="2019-05-07T14:57:57.052" v="12" actId="478"/>
          <ac:spMkLst>
            <pc:docMk/>
            <pc:sldMk cId="73126065" sldId="721"/>
            <ac:spMk id="4" creationId="{00000000-0000-0000-0000-000000000000}"/>
          </ac:spMkLst>
        </pc:spChg>
      </pc:sldChg>
      <pc:sldChg chg="modSp">
        <pc:chgData name="Langevin, Christian D" userId="c6cf8703-3b11-4b45-a4a0-dc93ff22b3b7" providerId="ADAL" clId="{10632CE7-F562-C24A-A251-918B2D54E087}" dt="2019-05-07T15:41:12.812" v="191" actId="692"/>
        <pc:sldMkLst>
          <pc:docMk/>
          <pc:sldMk cId="3181722357" sldId="727"/>
        </pc:sldMkLst>
        <pc:spChg chg="mod">
          <ac:chgData name="Langevin, Christian D" userId="c6cf8703-3b11-4b45-a4a0-dc93ff22b3b7" providerId="ADAL" clId="{10632CE7-F562-C24A-A251-918B2D54E087}" dt="2019-05-07T15:41:12.812" v="191" actId="692"/>
          <ac:spMkLst>
            <pc:docMk/>
            <pc:sldMk cId="3181722357" sldId="727"/>
            <ac:spMk id="6" creationId="{00000000-0000-0000-0000-000000000000}"/>
          </ac:spMkLst>
        </pc:spChg>
      </pc:sldChg>
      <pc:sldChg chg="addSp delSp modSp add">
        <pc:chgData name="Langevin, Christian D" userId="c6cf8703-3b11-4b45-a4a0-dc93ff22b3b7" providerId="ADAL" clId="{10632CE7-F562-C24A-A251-918B2D54E087}" dt="2019-05-07T15:16:33.259" v="54" actId="1076"/>
        <pc:sldMkLst>
          <pc:docMk/>
          <pc:sldMk cId="3993982292" sldId="728"/>
        </pc:sldMkLst>
        <pc:spChg chg="mod">
          <ac:chgData name="Langevin, Christian D" userId="c6cf8703-3b11-4b45-a4a0-dc93ff22b3b7" providerId="ADAL" clId="{10632CE7-F562-C24A-A251-918B2D54E087}" dt="2019-05-07T15:15:18.488" v="45" actId="20577"/>
          <ac:spMkLst>
            <pc:docMk/>
            <pc:sldMk cId="3993982292" sldId="728"/>
            <ac:spMk id="2" creationId="{568053DD-FC61-3C41-93B9-365D02FD892F}"/>
          </ac:spMkLst>
        </pc:spChg>
        <pc:spChg chg="del">
          <ac:chgData name="Langevin, Christian D" userId="c6cf8703-3b11-4b45-a4a0-dc93ff22b3b7" providerId="ADAL" clId="{10632CE7-F562-C24A-A251-918B2D54E087}" dt="2019-05-07T15:15:25.181" v="46"/>
          <ac:spMkLst>
            <pc:docMk/>
            <pc:sldMk cId="3993982292" sldId="728"/>
            <ac:spMk id="3" creationId="{76E4EBC8-97AF-BB40-AFAC-F223CAB09514}"/>
          </ac:spMkLst>
        </pc:spChg>
        <pc:picChg chg="add mod">
          <ac:chgData name="Langevin, Christian D" userId="c6cf8703-3b11-4b45-a4a0-dc93ff22b3b7" providerId="ADAL" clId="{10632CE7-F562-C24A-A251-918B2D54E087}" dt="2019-05-07T15:15:48.923" v="48" actId="1076"/>
          <ac:picMkLst>
            <pc:docMk/>
            <pc:sldMk cId="3993982292" sldId="728"/>
            <ac:picMk id="4" creationId="{078D8AF0-CB5D-D242-A999-A4C63CBEBD1E}"/>
          </ac:picMkLst>
        </pc:picChg>
        <pc:picChg chg="add mod">
          <ac:chgData name="Langevin, Christian D" userId="c6cf8703-3b11-4b45-a4a0-dc93ff22b3b7" providerId="ADAL" clId="{10632CE7-F562-C24A-A251-918B2D54E087}" dt="2019-05-07T15:16:09.469" v="50" actId="1076"/>
          <ac:picMkLst>
            <pc:docMk/>
            <pc:sldMk cId="3993982292" sldId="728"/>
            <ac:picMk id="5" creationId="{AA0B76DC-BF0A-0442-84D2-8B43CA256D89}"/>
          </ac:picMkLst>
        </pc:picChg>
        <pc:picChg chg="add mod">
          <ac:chgData name="Langevin, Christian D" userId="c6cf8703-3b11-4b45-a4a0-dc93ff22b3b7" providerId="ADAL" clId="{10632CE7-F562-C24A-A251-918B2D54E087}" dt="2019-05-07T15:16:20.870" v="52" actId="1076"/>
          <ac:picMkLst>
            <pc:docMk/>
            <pc:sldMk cId="3993982292" sldId="728"/>
            <ac:picMk id="6" creationId="{96D58213-333C-744F-BA19-3DF99C704DAF}"/>
          </ac:picMkLst>
        </pc:picChg>
        <pc:picChg chg="add mod">
          <ac:chgData name="Langevin, Christian D" userId="c6cf8703-3b11-4b45-a4a0-dc93ff22b3b7" providerId="ADAL" clId="{10632CE7-F562-C24A-A251-918B2D54E087}" dt="2019-05-07T15:16:33.259" v="54" actId="1076"/>
          <ac:picMkLst>
            <pc:docMk/>
            <pc:sldMk cId="3993982292" sldId="728"/>
            <ac:picMk id="7" creationId="{876CA739-315C-B148-8ABF-B3BD22FC53D2}"/>
          </ac:picMkLst>
        </pc:picChg>
      </pc:sldChg>
      <pc:sldChg chg="addSp modSp add">
        <pc:chgData name="Langevin, Christian D" userId="c6cf8703-3b11-4b45-a4a0-dc93ff22b3b7" providerId="ADAL" clId="{10632CE7-F562-C24A-A251-918B2D54E087}" dt="2019-05-07T15:18:44.636" v="95" actId="1076"/>
        <pc:sldMkLst>
          <pc:docMk/>
          <pc:sldMk cId="903387518" sldId="729"/>
        </pc:sldMkLst>
        <pc:spChg chg="mod">
          <ac:chgData name="Langevin, Christian D" userId="c6cf8703-3b11-4b45-a4a0-dc93ff22b3b7" providerId="ADAL" clId="{10632CE7-F562-C24A-A251-918B2D54E087}" dt="2019-05-07T15:17:25.198" v="89" actId="20577"/>
          <ac:spMkLst>
            <pc:docMk/>
            <pc:sldMk cId="903387518" sldId="729"/>
            <ac:spMk id="2" creationId="{4EB50C0C-D524-864D-87EB-C63623B3112C}"/>
          </ac:spMkLst>
        </pc:spChg>
        <pc:picChg chg="add mod">
          <ac:chgData name="Langevin, Christian D" userId="c6cf8703-3b11-4b45-a4a0-dc93ff22b3b7" providerId="ADAL" clId="{10632CE7-F562-C24A-A251-918B2D54E087}" dt="2019-05-07T15:17:43.369" v="93" actId="1076"/>
          <ac:picMkLst>
            <pc:docMk/>
            <pc:sldMk cId="903387518" sldId="729"/>
            <ac:picMk id="3" creationId="{0B15FA50-A980-4B40-96A1-BAE9D87D0834}"/>
          </ac:picMkLst>
        </pc:picChg>
        <pc:picChg chg="add mod">
          <ac:chgData name="Langevin, Christian D" userId="c6cf8703-3b11-4b45-a4a0-dc93ff22b3b7" providerId="ADAL" clId="{10632CE7-F562-C24A-A251-918B2D54E087}" dt="2019-05-07T15:18:44.636" v="95" actId="1076"/>
          <ac:picMkLst>
            <pc:docMk/>
            <pc:sldMk cId="903387518" sldId="729"/>
            <ac:picMk id="4" creationId="{07032E0C-6041-1948-B6D4-49061242947E}"/>
          </ac:picMkLst>
        </pc:picChg>
      </pc:sldChg>
      <pc:sldChg chg="addSp modSp add">
        <pc:chgData name="Langevin, Christian D" userId="c6cf8703-3b11-4b45-a4a0-dc93ff22b3b7" providerId="ADAL" clId="{10632CE7-F562-C24A-A251-918B2D54E087}" dt="2019-05-07T15:20:55.330" v="119" actId="1076"/>
        <pc:sldMkLst>
          <pc:docMk/>
          <pc:sldMk cId="4102214489" sldId="730"/>
        </pc:sldMkLst>
        <pc:spChg chg="mod">
          <ac:chgData name="Langevin, Christian D" userId="c6cf8703-3b11-4b45-a4a0-dc93ff22b3b7" providerId="ADAL" clId="{10632CE7-F562-C24A-A251-918B2D54E087}" dt="2019-05-07T15:19:52.142" v="112" actId="20577"/>
          <ac:spMkLst>
            <pc:docMk/>
            <pc:sldMk cId="4102214489" sldId="730"/>
            <ac:spMk id="2" creationId="{F7B3ABCB-54A7-084C-82AB-8F9891096FA5}"/>
          </ac:spMkLst>
        </pc:spChg>
        <pc:picChg chg="add mod">
          <ac:chgData name="Langevin, Christian D" userId="c6cf8703-3b11-4b45-a4a0-dc93ff22b3b7" providerId="ADAL" clId="{10632CE7-F562-C24A-A251-918B2D54E087}" dt="2019-05-07T15:20:13.701" v="115" actId="1076"/>
          <ac:picMkLst>
            <pc:docMk/>
            <pc:sldMk cId="4102214489" sldId="730"/>
            <ac:picMk id="3" creationId="{61342E38-E9C3-7A40-A341-456DB85D554F}"/>
          </ac:picMkLst>
        </pc:picChg>
        <pc:picChg chg="add mod">
          <ac:chgData name="Langevin, Christian D" userId="c6cf8703-3b11-4b45-a4a0-dc93ff22b3b7" providerId="ADAL" clId="{10632CE7-F562-C24A-A251-918B2D54E087}" dt="2019-05-07T15:20:35.334" v="117" actId="1076"/>
          <ac:picMkLst>
            <pc:docMk/>
            <pc:sldMk cId="4102214489" sldId="730"/>
            <ac:picMk id="4" creationId="{2916C944-28E9-4942-8D74-9F0A9F64CC0B}"/>
          </ac:picMkLst>
        </pc:picChg>
        <pc:picChg chg="add mod">
          <ac:chgData name="Langevin, Christian D" userId="c6cf8703-3b11-4b45-a4a0-dc93ff22b3b7" providerId="ADAL" clId="{10632CE7-F562-C24A-A251-918B2D54E087}" dt="2019-05-07T15:20:55.330" v="119" actId="1076"/>
          <ac:picMkLst>
            <pc:docMk/>
            <pc:sldMk cId="4102214489" sldId="730"/>
            <ac:picMk id="5" creationId="{164C7DD5-FC01-5D4B-A829-1A6FAA990B0D}"/>
          </ac:picMkLst>
        </pc:picChg>
      </pc:sldChg>
      <pc:sldChg chg="addSp modSp add">
        <pc:chgData name="Langevin, Christian D" userId="c6cf8703-3b11-4b45-a4a0-dc93ff22b3b7" providerId="ADAL" clId="{10632CE7-F562-C24A-A251-918B2D54E087}" dt="2019-05-07T15:46:35.854" v="270" actId="1037"/>
        <pc:sldMkLst>
          <pc:docMk/>
          <pc:sldMk cId="2112558434" sldId="731"/>
        </pc:sldMkLst>
        <pc:spChg chg="mod">
          <ac:chgData name="Langevin, Christian D" userId="c6cf8703-3b11-4b45-a4a0-dc93ff22b3b7" providerId="ADAL" clId="{10632CE7-F562-C24A-A251-918B2D54E087}" dt="2019-05-07T15:43:31.565" v="230" actId="20577"/>
          <ac:spMkLst>
            <pc:docMk/>
            <pc:sldMk cId="2112558434" sldId="731"/>
            <ac:spMk id="2" creationId="{9BB0400E-5B17-8548-AA57-7C3F5FA6BDB0}"/>
          </ac:spMkLst>
        </pc:spChg>
        <pc:spChg chg="add mod">
          <ac:chgData name="Langevin, Christian D" userId="c6cf8703-3b11-4b45-a4a0-dc93ff22b3b7" providerId="ADAL" clId="{10632CE7-F562-C24A-A251-918B2D54E087}" dt="2019-05-07T15:46:35.854" v="270" actId="1037"/>
          <ac:spMkLst>
            <pc:docMk/>
            <pc:sldMk cId="2112558434" sldId="731"/>
            <ac:spMk id="3" creationId="{2E5D4A9F-92F0-F64D-B85E-D28906095A53}"/>
          </ac:spMkLst>
        </pc:spChg>
      </pc:sldChg>
      <pc:sldChg chg="modSp add">
        <pc:chgData name="Langevin, Christian D" userId="c6cf8703-3b11-4b45-a4a0-dc93ff22b3b7" providerId="ADAL" clId="{10632CE7-F562-C24A-A251-918B2D54E087}" dt="2019-05-07T16:21:46.673" v="405" actId="1076"/>
        <pc:sldMkLst>
          <pc:docMk/>
          <pc:sldMk cId="1297347712" sldId="732"/>
        </pc:sldMkLst>
        <pc:spChg chg="mod">
          <ac:chgData name="Langevin, Christian D" userId="c6cf8703-3b11-4b45-a4a0-dc93ff22b3b7" providerId="ADAL" clId="{10632CE7-F562-C24A-A251-918B2D54E087}" dt="2019-05-07T16:19:40.774" v="275" actId="20577"/>
          <ac:spMkLst>
            <pc:docMk/>
            <pc:sldMk cId="1297347712" sldId="732"/>
            <ac:spMk id="2" creationId="{9BB0400E-5B17-8548-AA57-7C3F5FA6BDB0}"/>
          </ac:spMkLst>
        </pc:spChg>
        <pc:spChg chg="mod">
          <ac:chgData name="Langevin, Christian D" userId="c6cf8703-3b11-4b45-a4a0-dc93ff22b3b7" providerId="ADAL" clId="{10632CE7-F562-C24A-A251-918B2D54E087}" dt="2019-05-07T16:21:46.673" v="405" actId="1076"/>
          <ac:spMkLst>
            <pc:docMk/>
            <pc:sldMk cId="1297347712" sldId="732"/>
            <ac:spMk id="3" creationId="{2E5D4A9F-92F0-F64D-B85E-D28906095A5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565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735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085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320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readable</a:t>
            </a:r>
          </a:p>
          <a:p>
            <a:r>
              <a:rPr lang="en-US" dirty="0"/>
              <a:t>Better error trapping</a:t>
            </a:r>
          </a:p>
          <a:p>
            <a:r>
              <a:rPr lang="en-US" dirty="0"/>
              <a:t>Easily allows new options to be added, without breaking backward compatibility</a:t>
            </a:r>
          </a:p>
          <a:p>
            <a:r>
              <a:rPr lang="en-US" dirty="0"/>
              <a:t>Most blocks support OPEN/CLOSE</a:t>
            </a:r>
          </a:p>
          <a:p>
            <a:endParaRPr lang="en-US" dirty="0"/>
          </a:p>
        </p:txBody>
      </p:sp>
    </p:spTree>
    <p:extLst>
      <p:ext uri="{BB962C8B-B14F-4D97-AF65-F5344CB8AC3E}">
        <p14:creationId xmlns:p14="http://schemas.microsoft.com/office/powerpoint/2010/main" val="117699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1680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5.wmf"/><Relationship Id="rId7" Type="http://schemas.openxmlformats.org/officeDocument/2006/relationships/oleObject" Target="../embeddings/oleObject3.bin"/><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Getting Started with MODFLOW 6</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4840-03C5-2FA2-9D5B-06F23E1E862E}"/>
              </a:ext>
            </a:extLst>
          </p:cNvPr>
          <p:cNvSpPr>
            <a:spLocks noGrp="1"/>
          </p:cNvSpPr>
          <p:nvPr>
            <p:ph type="title"/>
          </p:nvPr>
        </p:nvSpPr>
        <p:spPr/>
        <p:txBody>
          <a:bodyPr/>
          <a:lstStyle/>
          <a:p>
            <a:r>
              <a:rPr lang="en-US" dirty="0"/>
              <a:t>Important User Information</a:t>
            </a:r>
          </a:p>
        </p:txBody>
      </p:sp>
      <p:pic>
        <p:nvPicPr>
          <p:cNvPr id="4" name="Picture 3">
            <a:extLst>
              <a:ext uri="{FF2B5EF4-FFF2-40B4-BE49-F238E27FC236}">
                <a16:creationId xmlns:a16="http://schemas.microsoft.com/office/drawing/2014/main" id="{368B4F97-B2D0-40E1-2C56-453F3B8D9E0D}"/>
              </a:ext>
            </a:extLst>
          </p:cNvPr>
          <p:cNvPicPr>
            <a:picLocks noChangeAspect="1"/>
          </p:cNvPicPr>
          <p:nvPr/>
        </p:nvPicPr>
        <p:blipFill>
          <a:blip r:embed="rId2"/>
          <a:stretch>
            <a:fillRect/>
          </a:stretch>
        </p:blipFill>
        <p:spPr>
          <a:xfrm>
            <a:off x="1143000" y="1367883"/>
            <a:ext cx="3294411" cy="4258277"/>
          </a:xfrm>
          <a:prstGeom prst="rect">
            <a:avLst/>
          </a:prstGeom>
          <a:ln>
            <a:solidFill>
              <a:schemeClr val="bg1"/>
            </a:solidFill>
          </a:ln>
        </p:spPr>
      </p:pic>
      <p:pic>
        <p:nvPicPr>
          <p:cNvPr id="5" name="Picture 4">
            <a:extLst>
              <a:ext uri="{FF2B5EF4-FFF2-40B4-BE49-F238E27FC236}">
                <a16:creationId xmlns:a16="http://schemas.microsoft.com/office/drawing/2014/main" id="{57970DB2-4A95-F1BA-E459-B33E3352E520}"/>
              </a:ext>
            </a:extLst>
          </p:cNvPr>
          <p:cNvPicPr>
            <a:picLocks noChangeAspect="1"/>
          </p:cNvPicPr>
          <p:nvPr/>
        </p:nvPicPr>
        <p:blipFill>
          <a:blip r:embed="rId3"/>
          <a:stretch>
            <a:fillRect/>
          </a:stretch>
        </p:blipFill>
        <p:spPr>
          <a:xfrm>
            <a:off x="4876800" y="1367882"/>
            <a:ext cx="3278911" cy="4258277"/>
          </a:xfrm>
          <a:prstGeom prst="rect">
            <a:avLst/>
          </a:prstGeom>
          <a:ln>
            <a:solidFill>
              <a:schemeClr val="bg1"/>
            </a:solidFill>
          </a:ln>
        </p:spPr>
      </p:pic>
    </p:spTree>
    <p:extLst>
      <p:ext uri="{BB962C8B-B14F-4D97-AF65-F5344CB8AC3E}">
        <p14:creationId xmlns:p14="http://schemas.microsoft.com/office/powerpoint/2010/main" val="269506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Publications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4400" y="1143000"/>
            <a:ext cx="2041586" cy="264405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6600" y="1143000"/>
            <a:ext cx="2040430" cy="264405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8800" y="1165945"/>
            <a:ext cx="2042070" cy="2644055"/>
          </a:xfrm>
          <a:prstGeom prst="rect">
            <a:avLst/>
          </a:prstGeom>
        </p:spPr>
      </p:pic>
      <p:sp>
        <p:nvSpPr>
          <p:cNvPr id="11" name="TextBox 10"/>
          <p:cNvSpPr txBox="1"/>
          <p:nvPr/>
        </p:nvSpPr>
        <p:spPr>
          <a:xfrm>
            <a:off x="990600" y="3810000"/>
            <a:ext cx="6857999" cy="2062103"/>
          </a:xfrm>
          <a:prstGeom prst="rect">
            <a:avLst/>
          </a:prstGeom>
          <a:noFill/>
        </p:spPr>
        <p:txBody>
          <a:bodyPr wrap="square" rtlCol="0">
            <a:spAutoFit/>
          </a:bodyPr>
          <a:lstStyle/>
          <a:p>
            <a:pPr marL="171450" indent="-171450">
              <a:spcAft>
                <a:spcPts val="1200"/>
              </a:spcAft>
              <a:buFont typeface="Arial"/>
              <a:buChar char="•"/>
            </a:pPr>
            <a:r>
              <a:rPr lang="en-US" sz="1200" dirty="0">
                <a:solidFill>
                  <a:schemeClr val="accent3"/>
                </a:solidFill>
              </a:rPr>
              <a:t>Hughes, J.D., Langevin, C.D., and Banta, E.R., 2017, Documentation for the MODFLOW 6 framework: U.S. Geological Survey Techniques and Methods, book 6, chap. A57, 40 p., https://</a:t>
            </a:r>
            <a:r>
              <a:rPr lang="en-US" sz="1200" dirty="0" err="1">
                <a:solidFill>
                  <a:schemeClr val="accent3"/>
                </a:solidFill>
              </a:rPr>
              <a:t>doi.org</a:t>
            </a:r>
            <a:r>
              <a:rPr lang="en-US" sz="1200" dirty="0">
                <a:solidFill>
                  <a:schemeClr val="accent3"/>
                </a:solidFill>
              </a:rPr>
              <a:t>/10.3133/tm6A57.</a:t>
            </a:r>
          </a:p>
          <a:p>
            <a:pPr marL="171450" indent="-171450">
              <a:spcAft>
                <a:spcPts val="1200"/>
              </a:spcAft>
              <a:buFont typeface="Arial"/>
              <a:buChar char="•"/>
            </a:pPr>
            <a:r>
              <a:rPr lang="en-US" sz="1200" dirty="0">
                <a:solidFill>
                  <a:schemeClr val="accent3"/>
                </a:solidFill>
              </a:rPr>
              <a:t>Langevin, C.D., Hughes, J.D., Banta, E.R., </a:t>
            </a:r>
            <a:r>
              <a:rPr lang="en-US" sz="1200" dirty="0" err="1">
                <a:solidFill>
                  <a:schemeClr val="accent3"/>
                </a:solidFill>
              </a:rPr>
              <a:t>Niswonger</a:t>
            </a:r>
            <a:r>
              <a:rPr lang="en-US" sz="1200" dirty="0">
                <a:solidFill>
                  <a:schemeClr val="accent3"/>
                </a:solidFill>
              </a:rPr>
              <a:t>, R.G., </a:t>
            </a:r>
            <a:r>
              <a:rPr lang="en-US" sz="1200" dirty="0" err="1">
                <a:solidFill>
                  <a:schemeClr val="accent3"/>
                </a:solidFill>
              </a:rPr>
              <a:t>Panday</a:t>
            </a:r>
            <a:r>
              <a:rPr lang="en-US" sz="1200" dirty="0">
                <a:solidFill>
                  <a:schemeClr val="accent3"/>
                </a:solidFill>
              </a:rPr>
              <a:t>, </a:t>
            </a:r>
            <a:r>
              <a:rPr lang="en-US" sz="1200" dirty="0" err="1">
                <a:solidFill>
                  <a:schemeClr val="accent3"/>
                </a:solidFill>
              </a:rPr>
              <a:t>Sorab</a:t>
            </a:r>
            <a:r>
              <a:rPr lang="en-US" sz="1200" dirty="0">
                <a:solidFill>
                  <a:schemeClr val="accent3"/>
                </a:solidFill>
              </a:rPr>
              <a:t>, and Provost, A.M., 2017, Documentation for the MODFLOW 6 Groundwater Flow Model: U.S. Geological Survey Techniques and Methods, book 6, chap. A55, 197 p., https://</a:t>
            </a:r>
            <a:r>
              <a:rPr lang="en-US" sz="1200" dirty="0" err="1">
                <a:solidFill>
                  <a:schemeClr val="accent3"/>
                </a:solidFill>
              </a:rPr>
              <a:t>doi.org</a:t>
            </a:r>
            <a:r>
              <a:rPr lang="en-US" sz="1200" dirty="0">
                <a:solidFill>
                  <a:schemeClr val="accent3"/>
                </a:solidFill>
              </a:rPr>
              <a:t>/10.3133/tm6A55.</a:t>
            </a:r>
          </a:p>
          <a:p>
            <a:pPr marL="171450" indent="-171450">
              <a:spcAft>
                <a:spcPts val="1200"/>
              </a:spcAft>
              <a:buFont typeface="Arial"/>
              <a:buChar char="•"/>
            </a:pPr>
            <a:r>
              <a:rPr lang="en-US" sz="1200" dirty="0">
                <a:solidFill>
                  <a:schemeClr val="accent3"/>
                </a:solidFill>
              </a:rPr>
              <a:t>Provost, A.M., Langevin, C.D., and Hughes, J.D., 2017, Documentation for the "XT3D" option in the Node Property Flow (NPF) Package of MODFLOW 6: U.S. Geological Survey Techniques and Methods, book 6, chap. A56, 40 p., https://</a:t>
            </a:r>
            <a:r>
              <a:rPr lang="en-US" sz="1200" dirty="0" err="1">
                <a:solidFill>
                  <a:schemeClr val="accent3"/>
                </a:solidFill>
              </a:rPr>
              <a:t>doi.org</a:t>
            </a:r>
            <a:r>
              <a:rPr lang="en-US" sz="1200" dirty="0">
                <a:solidFill>
                  <a:schemeClr val="accent3"/>
                </a:solidFill>
              </a:rPr>
              <a:t>/10.3133/tm6A56.</a:t>
            </a:r>
          </a:p>
        </p:txBody>
      </p:sp>
    </p:spTree>
    <p:extLst>
      <p:ext uri="{BB962C8B-B14F-4D97-AF65-F5344CB8AC3E}">
        <p14:creationId xmlns:p14="http://schemas.microsoft.com/office/powerpoint/2010/main" val="121232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Publications (</a:t>
            </a:r>
            <a:r>
              <a:rPr lang="en-US" dirty="0" err="1"/>
              <a:t>cont</a:t>
            </a:r>
            <a:r>
              <a:rPr lang="en-US" dirty="0"/>
              <a:t>)</a:t>
            </a:r>
          </a:p>
        </p:txBody>
      </p:sp>
      <p:sp>
        <p:nvSpPr>
          <p:cNvPr id="11" name="TextBox 10"/>
          <p:cNvSpPr txBox="1"/>
          <p:nvPr/>
        </p:nvSpPr>
        <p:spPr>
          <a:xfrm>
            <a:off x="990600" y="3810000"/>
            <a:ext cx="6857999" cy="1354217"/>
          </a:xfrm>
          <a:prstGeom prst="rect">
            <a:avLst/>
          </a:prstGeom>
          <a:noFill/>
        </p:spPr>
        <p:txBody>
          <a:bodyPr wrap="square" rtlCol="0">
            <a:spAutoFit/>
          </a:bodyPr>
          <a:lstStyle/>
          <a:p>
            <a:pPr marL="171450" indent="-171450">
              <a:spcAft>
                <a:spcPts val="1200"/>
              </a:spcAft>
              <a:buFont typeface="Arial"/>
              <a:buChar char="•"/>
            </a:pPr>
            <a:r>
              <a:rPr lang="en-US" sz="1200" dirty="0">
                <a:solidFill>
                  <a:schemeClr val="accent3"/>
                </a:solidFill>
              </a:rPr>
              <a:t>Langevin, C.D., Provost, A.M., Panday, </a:t>
            </a:r>
            <a:r>
              <a:rPr lang="en-US" sz="1200" dirty="0" err="1">
                <a:solidFill>
                  <a:schemeClr val="accent3"/>
                </a:solidFill>
              </a:rPr>
              <a:t>Sorab</a:t>
            </a:r>
            <a:r>
              <a:rPr lang="en-US" sz="1200" dirty="0">
                <a:solidFill>
                  <a:schemeClr val="accent3"/>
                </a:solidFill>
              </a:rPr>
              <a:t>, and Hughes, J.D., 2022, Documentation for the MODFLOW 6 Groundwater Transport Model: U.S. Geological Survey Techniques and Methods, book 6, chap. A61, 56 p., https://</a:t>
            </a:r>
            <a:r>
              <a:rPr lang="en-US" sz="1200" dirty="0" err="1">
                <a:solidFill>
                  <a:schemeClr val="accent3"/>
                </a:solidFill>
              </a:rPr>
              <a:t>doi.org</a:t>
            </a:r>
            <a:r>
              <a:rPr lang="en-US" sz="1200" dirty="0">
                <a:solidFill>
                  <a:schemeClr val="accent3"/>
                </a:solidFill>
              </a:rPr>
              <a:t>/10.3133/tm6A61.</a:t>
            </a:r>
          </a:p>
          <a:p>
            <a:pPr marL="171450" indent="-171450">
              <a:spcAft>
                <a:spcPts val="1200"/>
              </a:spcAft>
              <a:buFont typeface="Arial"/>
              <a:buChar char="•"/>
            </a:pPr>
            <a:r>
              <a:rPr lang="en-US" sz="1200" dirty="0">
                <a:solidFill>
                  <a:schemeClr val="accent3"/>
                </a:solidFill>
              </a:rPr>
              <a:t>Hughes, J.D., </a:t>
            </a:r>
            <a:r>
              <a:rPr lang="en-US" sz="1200" dirty="0" err="1">
                <a:solidFill>
                  <a:schemeClr val="accent3"/>
                </a:solidFill>
              </a:rPr>
              <a:t>Leake</a:t>
            </a:r>
            <a:r>
              <a:rPr lang="en-US" sz="1200" dirty="0">
                <a:solidFill>
                  <a:schemeClr val="accent3"/>
                </a:solidFill>
              </a:rPr>
              <a:t>, S.A., Galloway, D.L., and White, J.T., 2022, Documentation for the Skeletal Storage, Compaction, and Subsidence (CSUB) Package of MODFLOW 6: U.S. Geological Survey Techniques and Methods, book 6, chap. A62, 57 p., https://</a:t>
            </a:r>
            <a:r>
              <a:rPr lang="en-US" sz="1200" dirty="0" err="1">
                <a:solidFill>
                  <a:schemeClr val="accent3"/>
                </a:solidFill>
              </a:rPr>
              <a:t>doi.org</a:t>
            </a:r>
            <a:r>
              <a:rPr lang="en-US" sz="1200" dirty="0">
                <a:solidFill>
                  <a:schemeClr val="accent3"/>
                </a:solidFill>
              </a:rPr>
              <a:t>/10.3133/tm6A62.</a:t>
            </a:r>
          </a:p>
        </p:txBody>
      </p:sp>
      <p:pic>
        <p:nvPicPr>
          <p:cNvPr id="6" name="Picture 5">
            <a:extLst>
              <a:ext uri="{FF2B5EF4-FFF2-40B4-BE49-F238E27FC236}">
                <a16:creationId xmlns:a16="http://schemas.microsoft.com/office/drawing/2014/main" id="{22DD97E8-0025-CD02-D9BD-F11818C13BFF}"/>
              </a:ext>
            </a:extLst>
          </p:cNvPr>
          <p:cNvPicPr>
            <a:picLocks noChangeAspect="1"/>
          </p:cNvPicPr>
          <p:nvPr/>
        </p:nvPicPr>
        <p:blipFill>
          <a:blip r:embed="rId2"/>
          <a:stretch>
            <a:fillRect/>
          </a:stretch>
        </p:blipFill>
        <p:spPr>
          <a:xfrm>
            <a:off x="2283588" y="1165944"/>
            <a:ext cx="2038392" cy="2644055"/>
          </a:xfrm>
          <a:prstGeom prst="rect">
            <a:avLst/>
          </a:prstGeom>
        </p:spPr>
      </p:pic>
      <p:pic>
        <p:nvPicPr>
          <p:cNvPr id="7" name="Picture 6">
            <a:extLst>
              <a:ext uri="{FF2B5EF4-FFF2-40B4-BE49-F238E27FC236}">
                <a16:creationId xmlns:a16="http://schemas.microsoft.com/office/drawing/2014/main" id="{7B7BF4FF-D4F3-0F24-C55D-73C915C8C10B}"/>
              </a:ext>
            </a:extLst>
          </p:cNvPr>
          <p:cNvPicPr>
            <a:picLocks noChangeAspect="1"/>
          </p:cNvPicPr>
          <p:nvPr/>
        </p:nvPicPr>
        <p:blipFill>
          <a:blip r:embed="rId3"/>
          <a:stretch>
            <a:fillRect/>
          </a:stretch>
        </p:blipFill>
        <p:spPr>
          <a:xfrm>
            <a:off x="4514808" y="1165944"/>
            <a:ext cx="2038392" cy="2644055"/>
          </a:xfrm>
          <a:prstGeom prst="rect">
            <a:avLst/>
          </a:prstGeom>
        </p:spPr>
      </p:pic>
    </p:spTree>
    <p:extLst>
      <p:ext uri="{BB962C8B-B14F-4D97-AF65-F5344CB8AC3E}">
        <p14:creationId xmlns:p14="http://schemas.microsoft.com/office/powerpoint/2010/main" val="2177014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29FB-FBC9-9AC0-DC24-D9744AFAD4F1}"/>
              </a:ext>
            </a:extLst>
          </p:cNvPr>
          <p:cNvSpPr>
            <a:spLocks noGrp="1"/>
          </p:cNvSpPr>
          <p:nvPr>
            <p:ph type="title"/>
          </p:nvPr>
        </p:nvSpPr>
        <p:spPr/>
        <p:txBody>
          <a:bodyPr/>
          <a:lstStyle/>
          <a:p>
            <a:r>
              <a:rPr lang="en-US" dirty="0"/>
              <a:t>Examples</a:t>
            </a:r>
          </a:p>
        </p:txBody>
      </p:sp>
      <p:sp>
        <p:nvSpPr>
          <p:cNvPr id="7" name="Content Placeholder 6">
            <a:extLst>
              <a:ext uri="{FF2B5EF4-FFF2-40B4-BE49-F238E27FC236}">
                <a16:creationId xmlns:a16="http://schemas.microsoft.com/office/drawing/2014/main" id="{0E905D3D-5335-F99F-F3B6-7FB8600D3FF9}"/>
              </a:ext>
            </a:extLst>
          </p:cNvPr>
          <p:cNvSpPr>
            <a:spLocks noGrp="1"/>
          </p:cNvSpPr>
          <p:nvPr>
            <p:ph idx="1"/>
          </p:nvPr>
        </p:nvSpPr>
        <p:spPr/>
        <p:txBody>
          <a:bodyPr/>
          <a:lstStyle/>
          <a:p>
            <a:r>
              <a:rPr lang="en-US" dirty="0"/>
              <a:t>55 example problems</a:t>
            </a:r>
          </a:p>
          <a:p>
            <a:r>
              <a:rPr lang="en-US" dirty="0"/>
              <a:t>Described in mf6examples.pdf</a:t>
            </a:r>
          </a:p>
          <a:p>
            <a:r>
              <a:rPr lang="en-US" dirty="0"/>
              <a:t>Described in online document</a:t>
            </a:r>
          </a:p>
          <a:p>
            <a:r>
              <a:rPr lang="en-US" dirty="0"/>
              <a:t>All examples available as </a:t>
            </a:r>
            <a:r>
              <a:rPr lang="en-US" dirty="0" err="1"/>
              <a:t>FloPy</a:t>
            </a:r>
            <a:r>
              <a:rPr lang="en-US" dirty="0"/>
              <a:t> scripts</a:t>
            </a:r>
          </a:p>
        </p:txBody>
      </p:sp>
      <p:pic>
        <p:nvPicPr>
          <p:cNvPr id="3" name="Picture 2">
            <a:extLst>
              <a:ext uri="{FF2B5EF4-FFF2-40B4-BE49-F238E27FC236}">
                <a16:creationId xmlns:a16="http://schemas.microsoft.com/office/drawing/2014/main" id="{A48449F2-D92E-5D04-C84F-3B41ADB1548B}"/>
              </a:ext>
            </a:extLst>
          </p:cNvPr>
          <p:cNvPicPr>
            <a:picLocks noChangeAspect="1"/>
          </p:cNvPicPr>
          <p:nvPr/>
        </p:nvPicPr>
        <p:blipFill>
          <a:blip r:embed="rId2"/>
          <a:stretch>
            <a:fillRect/>
          </a:stretch>
        </p:blipFill>
        <p:spPr>
          <a:xfrm>
            <a:off x="282650" y="3638085"/>
            <a:ext cx="2209800" cy="2858745"/>
          </a:xfrm>
          <a:prstGeom prst="rect">
            <a:avLst/>
          </a:prstGeom>
        </p:spPr>
      </p:pic>
      <p:pic>
        <p:nvPicPr>
          <p:cNvPr id="8" name="Picture 7">
            <a:extLst>
              <a:ext uri="{FF2B5EF4-FFF2-40B4-BE49-F238E27FC236}">
                <a16:creationId xmlns:a16="http://schemas.microsoft.com/office/drawing/2014/main" id="{DE43F3AA-E347-34BA-3E5E-A203B362D420}"/>
              </a:ext>
            </a:extLst>
          </p:cNvPr>
          <p:cNvPicPr>
            <a:picLocks noChangeAspect="1"/>
          </p:cNvPicPr>
          <p:nvPr/>
        </p:nvPicPr>
        <p:blipFill>
          <a:blip r:embed="rId3"/>
          <a:stretch>
            <a:fillRect/>
          </a:stretch>
        </p:blipFill>
        <p:spPr>
          <a:xfrm>
            <a:off x="2885772" y="4262912"/>
            <a:ext cx="3296256" cy="1559808"/>
          </a:xfrm>
          <a:prstGeom prst="rect">
            <a:avLst/>
          </a:prstGeom>
        </p:spPr>
      </p:pic>
      <p:pic>
        <p:nvPicPr>
          <p:cNvPr id="9" name="Picture 8">
            <a:extLst>
              <a:ext uri="{FF2B5EF4-FFF2-40B4-BE49-F238E27FC236}">
                <a16:creationId xmlns:a16="http://schemas.microsoft.com/office/drawing/2014/main" id="{C67FDD00-7C26-D53C-2EC8-5E588DB48585}"/>
              </a:ext>
            </a:extLst>
          </p:cNvPr>
          <p:cNvPicPr>
            <a:picLocks noChangeAspect="1"/>
          </p:cNvPicPr>
          <p:nvPr/>
        </p:nvPicPr>
        <p:blipFill>
          <a:blip r:embed="rId4"/>
          <a:stretch>
            <a:fillRect/>
          </a:stretch>
        </p:blipFill>
        <p:spPr>
          <a:xfrm>
            <a:off x="6443901" y="3647303"/>
            <a:ext cx="2599050" cy="2908460"/>
          </a:xfrm>
          <a:prstGeom prst="rect">
            <a:avLst/>
          </a:prstGeom>
        </p:spPr>
      </p:pic>
    </p:spTree>
    <p:extLst>
      <p:ext uri="{BB962C8B-B14F-4D97-AF65-F5344CB8AC3E}">
        <p14:creationId xmlns:p14="http://schemas.microsoft.com/office/powerpoint/2010/main" val="250956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Simulation</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882158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A1829-4AC2-0435-B02E-A0CB7484A612}"/>
              </a:ext>
            </a:extLst>
          </p:cNvPr>
          <p:cNvSpPr>
            <a:spLocks noGrp="1"/>
          </p:cNvSpPr>
          <p:nvPr>
            <p:ph type="title"/>
          </p:nvPr>
        </p:nvSpPr>
        <p:spPr/>
        <p:txBody>
          <a:bodyPr/>
          <a:lstStyle/>
          <a:p>
            <a:r>
              <a:rPr lang="en-US" dirty="0"/>
              <a:t>Simulation Types</a:t>
            </a:r>
          </a:p>
        </p:txBody>
      </p:sp>
      <p:sp>
        <p:nvSpPr>
          <p:cNvPr id="8" name="Text Placeholder 7">
            <a:extLst>
              <a:ext uri="{FF2B5EF4-FFF2-40B4-BE49-F238E27FC236}">
                <a16:creationId xmlns:a16="http://schemas.microsoft.com/office/drawing/2014/main" id="{5407C579-5018-AEFA-A856-DBB14C27C3E4}"/>
              </a:ext>
            </a:extLst>
          </p:cNvPr>
          <p:cNvSpPr>
            <a:spLocks noGrp="1"/>
          </p:cNvSpPr>
          <p:nvPr>
            <p:ph type="body" idx="1"/>
          </p:nvPr>
        </p:nvSpPr>
        <p:spPr/>
        <p:txBody>
          <a:bodyPr/>
          <a:lstStyle/>
          <a:p>
            <a:r>
              <a:rPr lang="en-US" dirty="0"/>
              <a:t>Single Model</a:t>
            </a:r>
          </a:p>
        </p:txBody>
      </p:sp>
      <p:sp>
        <p:nvSpPr>
          <p:cNvPr id="9" name="Text Placeholder 8">
            <a:extLst>
              <a:ext uri="{FF2B5EF4-FFF2-40B4-BE49-F238E27FC236}">
                <a16:creationId xmlns:a16="http://schemas.microsoft.com/office/drawing/2014/main" id="{A2DC3B1B-B808-198D-F7A8-0A42C840BA24}"/>
              </a:ext>
            </a:extLst>
          </p:cNvPr>
          <p:cNvSpPr>
            <a:spLocks noGrp="1"/>
          </p:cNvSpPr>
          <p:nvPr>
            <p:ph type="body" sz="quarter" idx="3"/>
          </p:nvPr>
        </p:nvSpPr>
        <p:spPr/>
        <p:txBody>
          <a:bodyPr/>
          <a:lstStyle/>
          <a:p>
            <a:r>
              <a:rPr lang="en-US" dirty="0"/>
              <a:t>Multiple Models</a:t>
            </a:r>
          </a:p>
        </p:txBody>
      </p:sp>
      <p:pic>
        <p:nvPicPr>
          <p:cNvPr id="6" name="Picture 5">
            <a:extLst>
              <a:ext uri="{FF2B5EF4-FFF2-40B4-BE49-F238E27FC236}">
                <a16:creationId xmlns:a16="http://schemas.microsoft.com/office/drawing/2014/main" id="{8C22E53B-50CA-F022-D047-7EF45D9712E0}"/>
              </a:ext>
            </a:extLst>
          </p:cNvPr>
          <p:cNvPicPr>
            <a:picLocks noChangeAspect="1"/>
          </p:cNvPicPr>
          <p:nvPr/>
        </p:nvPicPr>
        <p:blipFill>
          <a:blip r:embed="rId2"/>
          <a:stretch>
            <a:fillRect/>
          </a:stretch>
        </p:blipFill>
        <p:spPr>
          <a:xfrm>
            <a:off x="436756" y="2526577"/>
            <a:ext cx="3495336" cy="2871645"/>
          </a:xfrm>
          <a:prstGeom prst="rect">
            <a:avLst/>
          </a:prstGeom>
        </p:spPr>
      </p:pic>
      <p:pic>
        <p:nvPicPr>
          <p:cNvPr id="7" name="Picture 6">
            <a:extLst>
              <a:ext uri="{FF2B5EF4-FFF2-40B4-BE49-F238E27FC236}">
                <a16:creationId xmlns:a16="http://schemas.microsoft.com/office/drawing/2014/main" id="{5AB2B9AD-6983-1F51-F5CD-E3A8D8FA9209}"/>
              </a:ext>
            </a:extLst>
          </p:cNvPr>
          <p:cNvPicPr>
            <a:picLocks noChangeAspect="1"/>
          </p:cNvPicPr>
          <p:nvPr/>
        </p:nvPicPr>
        <p:blipFill>
          <a:blip r:embed="rId3"/>
          <a:stretch>
            <a:fillRect/>
          </a:stretch>
        </p:blipFill>
        <p:spPr>
          <a:xfrm>
            <a:off x="4724400" y="2273765"/>
            <a:ext cx="3200400" cy="4170217"/>
          </a:xfrm>
          <a:prstGeom prst="rect">
            <a:avLst/>
          </a:prstGeom>
        </p:spPr>
      </p:pic>
    </p:spTree>
    <p:extLst>
      <p:ext uri="{BB962C8B-B14F-4D97-AF65-F5344CB8AC3E}">
        <p14:creationId xmlns:p14="http://schemas.microsoft.com/office/powerpoint/2010/main" val="617716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pic>
        <p:nvPicPr>
          <p:cNvPr id="3" name="Picture 2">
            <a:extLst>
              <a:ext uri="{FF2B5EF4-FFF2-40B4-BE49-F238E27FC236}">
                <a16:creationId xmlns:a16="http://schemas.microsoft.com/office/drawing/2014/main" id="{0400D584-F2CF-092D-D5D7-7E097899B68B}"/>
              </a:ext>
            </a:extLst>
          </p:cNvPr>
          <p:cNvPicPr>
            <a:picLocks noChangeAspect="1"/>
          </p:cNvPicPr>
          <p:nvPr/>
        </p:nvPicPr>
        <p:blipFill>
          <a:blip r:embed="rId3"/>
          <a:stretch>
            <a:fillRect/>
          </a:stretch>
        </p:blipFill>
        <p:spPr>
          <a:xfrm>
            <a:off x="4343400" y="1371600"/>
            <a:ext cx="3810000" cy="4937722"/>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19197"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5027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19197"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Freeform 1"/>
          <p:cNvSpPr/>
          <p:nvPr/>
        </p:nvSpPr>
        <p:spPr>
          <a:xfrm>
            <a:off x="5262672" y="3675731"/>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7" name="Freeform 26"/>
          <p:cNvSpPr/>
          <p:nvPr/>
        </p:nvSpPr>
        <p:spPr>
          <a:xfrm>
            <a:off x="5029200"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8" name="Freeform 27"/>
          <p:cNvSpPr/>
          <p:nvPr/>
        </p:nvSpPr>
        <p:spPr>
          <a:xfrm>
            <a:off x="6757405" y="3271090"/>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410336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D316-C6C4-9340-8390-A01E7B2E606F}"/>
              </a:ext>
            </a:extLst>
          </p:cNvPr>
          <p:cNvSpPr>
            <a:spLocks noGrp="1"/>
          </p:cNvSpPr>
          <p:nvPr>
            <p:ph type="title"/>
          </p:nvPr>
        </p:nvSpPr>
        <p:spPr/>
        <p:txBody>
          <a:bodyPr/>
          <a:lstStyle/>
          <a:p>
            <a:r>
              <a:rPr lang="en-US" dirty="0"/>
              <a:t>Multi-Model Coupling</a:t>
            </a:r>
          </a:p>
        </p:txBody>
      </p:sp>
      <p:sp>
        <p:nvSpPr>
          <p:cNvPr id="8" name="Content Placeholder 7">
            <a:extLst>
              <a:ext uri="{FF2B5EF4-FFF2-40B4-BE49-F238E27FC236}">
                <a16:creationId xmlns:a16="http://schemas.microsoft.com/office/drawing/2014/main" id="{CC5B2725-6E8B-F64B-8615-12EF25EA039E}"/>
              </a:ext>
            </a:extLst>
          </p:cNvPr>
          <p:cNvSpPr>
            <a:spLocks noGrp="1"/>
          </p:cNvSpPr>
          <p:nvPr>
            <p:ph sz="half" idx="1"/>
          </p:nvPr>
        </p:nvSpPr>
        <p:spPr/>
        <p:txBody>
          <a:bodyPr/>
          <a:lstStyle/>
          <a:p>
            <a:r>
              <a:rPr lang="en-US" sz="2000" dirty="0"/>
              <a:t>Any number of models can be included in a simulation</a:t>
            </a:r>
          </a:p>
          <a:p>
            <a:r>
              <a:rPr lang="en-US" sz="2000" dirty="0"/>
              <a:t>Models coupled at matrix level</a:t>
            </a:r>
          </a:p>
          <a:p>
            <a:r>
              <a:rPr lang="en-US" sz="2000" dirty="0"/>
              <a:t>Flexibility supports coupling of parent, child, grandchild models, stacked models or adjacent models</a:t>
            </a:r>
          </a:p>
        </p:txBody>
      </p:sp>
      <p:pic>
        <p:nvPicPr>
          <p:cNvPr id="4" name="Picture 3">
            <a:extLst>
              <a:ext uri="{FF2B5EF4-FFF2-40B4-BE49-F238E27FC236}">
                <a16:creationId xmlns:a16="http://schemas.microsoft.com/office/drawing/2014/main" id="{F8640CF6-C1B2-DA46-9F5F-AB7FF7AC5BA6}"/>
              </a:ext>
            </a:extLst>
          </p:cNvPr>
          <p:cNvPicPr>
            <a:picLocks noChangeAspect="1"/>
          </p:cNvPicPr>
          <p:nvPr/>
        </p:nvPicPr>
        <p:blipFill>
          <a:blip r:embed="rId3"/>
          <a:stretch>
            <a:fillRect/>
          </a:stretch>
        </p:blipFill>
        <p:spPr>
          <a:xfrm>
            <a:off x="4391534" y="1794402"/>
            <a:ext cx="5152518" cy="3749033"/>
          </a:xfrm>
          <a:prstGeom prst="rect">
            <a:avLst/>
          </a:prstGeom>
        </p:spPr>
      </p:pic>
      <p:pic>
        <p:nvPicPr>
          <p:cNvPr id="6" name="Picture 5">
            <a:extLst>
              <a:ext uri="{FF2B5EF4-FFF2-40B4-BE49-F238E27FC236}">
                <a16:creationId xmlns:a16="http://schemas.microsoft.com/office/drawing/2014/main" id="{02DADFB7-3535-2E45-AD8E-2223547F5F2B}"/>
              </a:ext>
            </a:extLst>
          </p:cNvPr>
          <p:cNvPicPr>
            <a:picLocks noChangeAspect="1"/>
          </p:cNvPicPr>
          <p:nvPr/>
        </p:nvPicPr>
        <p:blipFill>
          <a:blip r:embed="rId4"/>
          <a:stretch>
            <a:fillRect/>
          </a:stretch>
        </p:blipFill>
        <p:spPr>
          <a:xfrm>
            <a:off x="4686303" y="1724894"/>
            <a:ext cx="4684107" cy="3408212"/>
          </a:xfrm>
          <a:prstGeom prst="rect">
            <a:avLst/>
          </a:prstGeom>
        </p:spPr>
      </p:pic>
    </p:spTree>
    <p:extLst>
      <p:ext uri="{BB962C8B-B14F-4D97-AF65-F5344CB8AC3E}">
        <p14:creationId xmlns:p14="http://schemas.microsoft.com/office/powerpoint/2010/main" val="4011863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5F24-250F-0FFF-56F3-67E1966E545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A01872D-6CE5-CD5A-55DE-D9DF5C307CBF}"/>
              </a:ext>
            </a:extLst>
          </p:cNvPr>
          <p:cNvSpPr>
            <a:spLocks noGrp="1"/>
          </p:cNvSpPr>
          <p:nvPr>
            <p:ph idx="1"/>
          </p:nvPr>
        </p:nvSpPr>
        <p:spPr/>
        <p:txBody>
          <a:bodyPr/>
          <a:lstStyle/>
          <a:p>
            <a:r>
              <a:rPr lang="en-US" dirty="0"/>
              <a:t>Workflow</a:t>
            </a:r>
          </a:p>
          <a:p>
            <a:r>
              <a:rPr lang="en-US" dirty="0"/>
              <a:t>What’s in the distribution</a:t>
            </a:r>
          </a:p>
          <a:p>
            <a:r>
              <a:rPr lang="en-US" dirty="0"/>
              <a:t>Simulation</a:t>
            </a:r>
          </a:p>
          <a:p>
            <a:pPr lvl="1"/>
            <a:r>
              <a:rPr lang="en-US" dirty="0"/>
              <a:t>Temporal discretization</a:t>
            </a:r>
          </a:p>
          <a:p>
            <a:pPr lvl="1"/>
            <a:r>
              <a:rPr lang="en-US" dirty="0"/>
              <a:t>Numerical Solution</a:t>
            </a:r>
          </a:p>
          <a:p>
            <a:pPr lvl="1"/>
            <a:r>
              <a:rPr lang="en-US" dirty="0"/>
              <a:t>Groundwater Flow (GWF) Model</a:t>
            </a:r>
          </a:p>
        </p:txBody>
      </p:sp>
    </p:spTree>
    <p:extLst>
      <p:ext uri="{BB962C8B-B14F-4D97-AF65-F5344CB8AC3E}">
        <p14:creationId xmlns:p14="http://schemas.microsoft.com/office/powerpoint/2010/main" val="4159059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Multi-Model Concept</a:t>
            </a:r>
          </a:p>
        </p:txBody>
      </p:sp>
      <p:pic>
        <p:nvPicPr>
          <p:cNvPr id="4" name="Picture 3">
            <a:extLst>
              <a:ext uri="{FF2B5EF4-FFF2-40B4-BE49-F238E27FC236}">
                <a16:creationId xmlns:a16="http://schemas.microsoft.com/office/drawing/2014/main" id="{8C829B29-9245-DD2D-AB18-75A7F127220C}"/>
              </a:ext>
            </a:extLst>
          </p:cNvPr>
          <p:cNvPicPr>
            <a:picLocks noChangeAspect="1"/>
          </p:cNvPicPr>
          <p:nvPr/>
        </p:nvPicPr>
        <p:blipFill>
          <a:blip r:embed="rId2"/>
          <a:stretch>
            <a:fillRect/>
          </a:stretch>
        </p:blipFill>
        <p:spPr>
          <a:xfrm>
            <a:off x="312420" y="1676400"/>
            <a:ext cx="8305800" cy="4152900"/>
          </a:xfrm>
          <a:prstGeom prst="rect">
            <a:avLst/>
          </a:prstGeom>
          <a:solidFill>
            <a:schemeClr val="accent1"/>
          </a:solidFill>
        </p:spPr>
      </p:pic>
    </p:spTree>
    <p:extLst>
      <p:ext uri="{BB962C8B-B14F-4D97-AF65-F5344CB8AC3E}">
        <p14:creationId xmlns:p14="http://schemas.microsoft.com/office/powerpoint/2010/main" val="3860599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2"/>
          <a:stretch>
            <a:fillRect/>
          </a:stretch>
        </p:blipFill>
        <p:spPr>
          <a:xfrm>
            <a:off x="914400" y="2590800"/>
            <a:ext cx="3537107" cy="1983719"/>
          </a:xfrm>
          <a:prstGeom prst="rect">
            <a:avLst/>
          </a:prstGeom>
        </p:spPr>
      </p:pic>
      <p:pic>
        <p:nvPicPr>
          <p:cNvPr id="8" name="Picture 7"/>
          <p:cNvPicPr>
            <a:picLocks noChangeAspect="1"/>
          </p:cNvPicPr>
          <p:nvPr/>
        </p:nvPicPr>
        <p:blipFill>
          <a:blip r:embed="rId3"/>
          <a:stretch>
            <a:fillRect/>
          </a:stretch>
        </p:blipFill>
        <p:spPr>
          <a:xfrm>
            <a:off x="5715000" y="2362200"/>
            <a:ext cx="2137341" cy="3730805"/>
          </a:xfrm>
          <a:prstGeom prst="rect">
            <a:avLst/>
          </a:prstGeom>
        </p:spPr>
      </p:pic>
      <p:sp>
        <p:nvSpPr>
          <p:cNvPr id="9" name="TextBox 8"/>
          <p:cNvSpPr txBox="1"/>
          <p:nvPr/>
        </p:nvSpPr>
        <p:spPr>
          <a:xfrm>
            <a:off x="1295400" y="2052935"/>
            <a:ext cx="2674080" cy="400110"/>
          </a:xfrm>
          <a:prstGeom prst="rect">
            <a:avLst/>
          </a:prstGeom>
          <a:noFill/>
        </p:spPr>
        <p:txBody>
          <a:bodyPr wrap="none" rtlCol="0">
            <a:spAutoFit/>
          </a:bodyPr>
          <a:lstStyle/>
          <a:p>
            <a:r>
              <a:rPr lang="en-US" sz="2000" dirty="0">
                <a:solidFill>
                  <a:schemeClr val="bg1"/>
                </a:solidFill>
              </a:rPr>
              <a:t>MODFLOW-2005 DIS</a:t>
            </a:r>
          </a:p>
        </p:txBody>
      </p:sp>
      <p:sp>
        <p:nvSpPr>
          <p:cNvPr id="10" name="TextBox 9"/>
          <p:cNvSpPr txBox="1"/>
          <p:nvPr/>
        </p:nvSpPr>
        <p:spPr>
          <a:xfrm>
            <a:off x="5611965" y="1905000"/>
            <a:ext cx="2236635" cy="400110"/>
          </a:xfrm>
          <a:prstGeom prst="rect">
            <a:avLst/>
          </a:prstGeom>
          <a:noFill/>
        </p:spPr>
        <p:txBody>
          <a:bodyPr wrap="none" rtlCol="0">
            <a:spAutoFit/>
          </a:bodyPr>
          <a:lstStyle/>
          <a:p>
            <a:r>
              <a:rPr lang="en-US" sz="2000" dirty="0">
                <a:solidFill>
                  <a:schemeClr val="bg1"/>
                </a:solidFill>
              </a:rPr>
              <a:t>MODFLOW 6 DIS</a:t>
            </a:r>
          </a:p>
        </p:txBody>
      </p:sp>
    </p:spTree>
    <p:extLst>
      <p:ext uri="{BB962C8B-B14F-4D97-AF65-F5344CB8AC3E}">
        <p14:creationId xmlns:p14="http://schemas.microsoft.com/office/powerpoint/2010/main" val="1835706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1000" y="1143000"/>
            <a:ext cx="5220335" cy="409267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05200" y="2514600"/>
            <a:ext cx="5283420" cy="387976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02789" y="152400"/>
            <a:ext cx="1394761" cy="1805925"/>
          </a:xfrm>
          <a:prstGeom prst="rect">
            <a:avLst/>
          </a:prstGeom>
        </p:spPr>
      </p:pic>
    </p:spTree>
    <p:extLst>
      <p:ext uri="{BB962C8B-B14F-4D97-AF65-F5344CB8AC3E}">
        <p14:creationId xmlns:p14="http://schemas.microsoft.com/office/powerpoint/2010/main" val="109127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Name File</a:t>
            </a:r>
          </a:p>
        </p:txBody>
      </p:sp>
      <p:sp>
        <p:nvSpPr>
          <p:cNvPr id="3" name="Content Placeholder 2"/>
          <p:cNvSpPr>
            <a:spLocks noGrp="1"/>
          </p:cNvSpPr>
          <p:nvPr>
            <p:ph idx="1"/>
          </p:nvPr>
        </p:nvSpPr>
        <p:spPr>
          <a:xfrm>
            <a:off x="381000" y="1371600"/>
            <a:ext cx="5486400" cy="4495800"/>
          </a:xfrm>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sp>
        <p:nvSpPr>
          <p:cNvPr id="6" name="Content Placeholder 2">
            <a:extLst>
              <a:ext uri="{FF2B5EF4-FFF2-40B4-BE49-F238E27FC236}">
                <a16:creationId xmlns:a16="http://schemas.microsoft.com/office/drawing/2014/main" id="{27F670A7-60FE-A141-A7B6-DC05227280A4}"/>
              </a:ext>
            </a:extLst>
          </p:cNvPr>
          <p:cNvSpPr txBox="1">
            <a:spLocks/>
          </p:cNvSpPr>
          <p:nvPr/>
        </p:nvSpPr>
        <p:spPr bwMode="auto">
          <a:xfrm>
            <a:off x="5791200" y="1219200"/>
            <a:ext cx="2971800" cy="5181600"/>
          </a:xfrm>
          <a:prstGeom prst="rect">
            <a:avLst/>
          </a:prstGeom>
          <a:noFill/>
          <a:ln w="25400">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spcBef>
                <a:spcPts val="0"/>
              </a:spcBef>
              <a:buNone/>
            </a:pPr>
            <a:r>
              <a:rPr lang="en-US" sz="1600" kern="0" dirty="0">
                <a:latin typeface="Courier New"/>
                <a:cs typeface="Courier New"/>
              </a:rPr>
              <a:t># Simulation name file</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OPTIONS</a:t>
            </a:r>
          </a:p>
          <a:p>
            <a:pPr marL="0" indent="0">
              <a:spcBef>
                <a:spcPts val="0"/>
              </a:spcBef>
              <a:buNone/>
            </a:pPr>
            <a:r>
              <a:rPr lang="en-US" sz="1600" kern="0" dirty="0">
                <a:latin typeface="Courier New"/>
                <a:cs typeface="Courier New"/>
              </a:rPr>
              <a:t>END OPTIONS</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TIMING</a:t>
            </a:r>
          </a:p>
          <a:p>
            <a:pPr marL="0" indent="0">
              <a:spcBef>
                <a:spcPts val="0"/>
              </a:spcBef>
              <a:buNone/>
            </a:pPr>
            <a:r>
              <a:rPr lang="en-US" sz="1600" kern="0" dirty="0">
                <a:latin typeface="Courier New"/>
                <a:cs typeface="Courier New"/>
              </a:rPr>
              <a:t>  TDIS6 ps1.tdis</a:t>
            </a:r>
          </a:p>
          <a:p>
            <a:pPr marL="0" indent="0">
              <a:spcBef>
                <a:spcPts val="0"/>
              </a:spcBef>
              <a:buNone/>
            </a:pPr>
            <a:r>
              <a:rPr lang="en-US" sz="1600" kern="0" dirty="0">
                <a:latin typeface="Courier New"/>
                <a:cs typeface="Courier New"/>
              </a:rPr>
              <a:t>END TIMING</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MODELS</a:t>
            </a:r>
          </a:p>
          <a:p>
            <a:pPr marL="0" indent="0">
              <a:spcBef>
                <a:spcPts val="0"/>
              </a:spcBef>
              <a:buNone/>
            </a:pPr>
            <a:r>
              <a:rPr lang="en-US" sz="1600" kern="0" dirty="0">
                <a:latin typeface="Courier New"/>
                <a:cs typeface="Courier New"/>
              </a:rPr>
              <a:t>  GWF6 ps1.nam ps1</a:t>
            </a:r>
          </a:p>
          <a:p>
            <a:pPr marL="0" indent="0">
              <a:spcBef>
                <a:spcPts val="0"/>
              </a:spcBef>
              <a:buNone/>
            </a:pPr>
            <a:r>
              <a:rPr lang="en-US" sz="1600" kern="0" dirty="0">
                <a:latin typeface="Courier New"/>
                <a:cs typeface="Courier New"/>
              </a:rPr>
              <a:t>END MODELS</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EXCHANGES</a:t>
            </a:r>
          </a:p>
          <a:p>
            <a:pPr marL="0" indent="0">
              <a:spcBef>
                <a:spcPts val="0"/>
              </a:spcBef>
              <a:buNone/>
            </a:pPr>
            <a:r>
              <a:rPr lang="en-US" sz="1600" kern="0" dirty="0">
                <a:latin typeface="Courier New"/>
                <a:cs typeface="Courier New"/>
              </a:rPr>
              <a:t>END EXCHANGES</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SOLUTIONGROUP 1</a:t>
            </a:r>
          </a:p>
          <a:p>
            <a:pPr marL="0" indent="0">
              <a:spcBef>
                <a:spcPts val="0"/>
              </a:spcBef>
              <a:buNone/>
            </a:pPr>
            <a:r>
              <a:rPr lang="en-US" sz="1600" kern="0" dirty="0">
                <a:latin typeface="Courier New"/>
                <a:cs typeface="Courier New"/>
              </a:rPr>
              <a:t>  IMS6 ps1.ims ps1</a:t>
            </a:r>
          </a:p>
          <a:p>
            <a:pPr marL="0" indent="0">
              <a:spcBef>
                <a:spcPts val="0"/>
              </a:spcBef>
              <a:buNone/>
            </a:pPr>
            <a:r>
              <a:rPr lang="en-US" sz="1600" kern="0" dirty="0">
                <a:latin typeface="Courier New"/>
                <a:cs typeface="Courier New"/>
              </a:rPr>
              <a:t>END SOLUTIONGROUP</a:t>
            </a:r>
          </a:p>
        </p:txBody>
      </p:sp>
    </p:spTree>
    <p:extLst>
      <p:ext uri="{BB962C8B-B14F-4D97-AF65-F5344CB8AC3E}">
        <p14:creationId xmlns:p14="http://schemas.microsoft.com/office/powerpoint/2010/main" val="2495785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Discretization</a:t>
            </a:r>
          </a:p>
        </p:txBody>
      </p:sp>
      <p:sp>
        <p:nvSpPr>
          <p:cNvPr id="3" name="Content Placeholder 2"/>
          <p:cNvSpPr>
            <a:spLocks noGrp="1"/>
          </p:cNvSpPr>
          <p:nvPr>
            <p:ph idx="1"/>
          </p:nvPr>
        </p:nvSpPr>
        <p:spPr/>
        <p:txBody>
          <a:bodyPr/>
          <a:lstStyle/>
          <a:p>
            <a:r>
              <a:rPr lang="en-US" dirty="0"/>
              <a:t>Simulation uses the concepts of “stress periods” and “time steps”</a:t>
            </a:r>
          </a:p>
          <a:p>
            <a:r>
              <a:rPr lang="en-US" dirty="0"/>
              <a:t>For each stress period user specifies</a:t>
            </a:r>
          </a:p>
          <a:p>
            <a:pPr lvl="1"/>
            <a:r>
              <a:rPr lang="en-US" dirty="0"/>
              <a:t>PERLEN—Length of the stress period</a:t>
            </a:r>
          </a:p>
          <a:p>
            <a:pPr lvl="1"/>
            <a:r>
              <a:rPr lang="en-US" dirty="0"/>
              <a:t>NSTP—Number of time steps in the stress period</a:t>
            </a:r>
          </a:p>
          <a:p>
            <a:pPr lvl="1"/>
            <a:r>
              <a:rPr lang="en-US" dirty="0"/>
              <a:t>TSMULT—time step multiplier</a:t>
            </a:r>
          </a:p>
          <a:p>
            <a:r>
              <a:rPr lang="en-US" dirty="0"/>
              <a:t>For most problems, TSMULT is 1., so that each time step in PERLEN / NSTP</a:t>
            </a:r>
          </a:p>
        </p:txBody>
      </p:sp>
    </p:spTree>
    <p:extLst>
      <p:ext uri="{BB962C8B-B14F-4D97-AF65-F5344CB8AC3E}">
        <p14:creationId xmlns:p14="http://schemas.microsoft.com/office/powerpoint/2010/main" val="2392156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5" name="Group 7"/>
          <p:cNvGrpSpPr>
            <a:grpSpLocks/>
          </p:cNvGrpSpPr>
          <p:nvPr/>
        </p:nvGrpSpPr>
        <p:grpSpPr bwMode="auto">
          <a:xfrm>
            <a:off x="2819400" y="1263650"/>
            <a:ext cx="4419600" cy="1371600"/>
            <a:chOff x="1728" y="528"/>
            <a:chExt cx="2784" cy="864"/>
          </a:xfrm>
        </p:grpSpPr>
        <p:sp>
          <p:nvSpPr>
            <p:cNvPr id="43013" name="Line 5"/>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14" name="Line 6"/>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grpSp>
        <p:nvGrpSpPr>
          <p:cNvPr id="43016" name="Group 8"/>
          <p:cNvGrpSpPr>
            <a:grpSpLocks/>
          </p:cNvGrpSpPr>
          <p:nvPr/>
        </p:nvGrpSpPr>
        <p:grpSpPr bwMode="auto">
          <a:xfrm>
            <a:off x="2819400" y="2940050"/>
            <a:ext cx="4419600" cy="1371600"/>
            <a:chOff x="1728" y="528"/>
            <a:chExt cx="2784" cy="864"/>
          </a:xfrm>
        </p:grpSpPr>
        <p:sp>
          <p:nvSpPr>
            <p:cNvPr id="43017" name="Line 9"/>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18" name="Line 10"/>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sp>
        <p:nvSpPr>
          <p:cNvPr id="43019" name="Text Box 11"/>
          <p:cNvSpPr txBox="1">
            <a:spLocks noChangeArrowheads="1"/>
          </p:cNvSpPr>
          <p:nvPr/>
        </p:nvSpPr>
        <p:spPr bwMode="auto">
          <a:xfrm>
            <a:off x="1676400" y="1644650"/>
            <a:ext cx="1066800" cy="224676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Pumping</a:t>
            </a: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r>
              <a:rPr lang="en-US" sz="1400">
                <a:solidFill>
                  <a:srgbClr val="FFFFFF"/>
                </a:solidFill>
              </a:rPr>
              <a:t>Recharge</a:t>
            </a:r>
          </a:p>
        </p:txBody>
      </p:sp>
      <p:sp>
        <p:nvSpPr>
          <p:cNvPr id="43020" name="Text Box 12"/>
          <p:cNvSpPr txBox="1">
            <a:spLocks noChangeArrowheads="1"/>
          </p:cNvSpPr>
          <p:nvPr/>
        </p:nvSpPr>
        <p:spPr bwMode="auto">
          <a:xfrm>
            <a:off x="4495800" y="4311650"/>
            <a:ext cx="1600200" cy="30480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43023" name="Line 15"/>
          <p:cNvSpPr>
            <a:spLocks noChangeShapeType="1"/>
          </p:cNvSpPr>
          <p:nvPr/>
        </p:nvSpPr>
        <p:spPr bwMode="auto">
          <a:xfrm>
            <a:off x="2819400" y="5226050"/>
            <a:ext cx="4419600" cy="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24" name="Text Box 16"/>
          <p:cNvSpPr txBox="1">
            <a:spLocks noChangeArrowheads="1"/>
          </p:cNvSpPr>
          <p:nvPr/>
        </p:nvSpPr>
        <p:spPr bwMode="auto">
          <a:xfrm>
            <a:off x="3352800" y="5378450"/>
            <a:ext cx="3352800" cy="33655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dirty="0">
                <a:solidFill>
                  <a:srgbClr val="FFFFFF"/>
                </a:solidFill>
              </a:rPr>
              <a:t>Stress Periods and Time Steps</a:t>
            </a:r>
          </a:p>
        </p:txBody>
      </p:sp>
      <p:sp>
        <p:nvSpPr>
          <p:cNvPr id="43028" name="Freeform 20"/>
          <p:cNvSpPr>
            <a:spLocks/>
          </p:cNvSpPr>
          <p:nvPr/>
        </p:nvSpPr>
        <p:spPr bwMode="auto">
          <a:xfrm>
            <a:off x="2819400" y="1416050"/>
            <a:ext cx="4191000" cy="838200"/>
          </a:xfrm>
          <a:custGeom>
            <a:avLst/>
            <a:gdLst>
              <a:gd name="T0" fmla="*/ 0 w 2640"/>
              <a:gd name="T1" fmla="*/ 528 h 528"/>
              <a:gd name="T2" fmla="*/ 912 w 2640"/>
              <a:gd name="T3" fmla="*/ 528 h 528"/>
              <a:gd name="T4" fmla="*/ 912 w 2640"/>
              <a:gd name="T5" fmla="*/ 288 h 528"/>
              <a:gd name="T6" fmla="*/ 1776 w 2640"/>
              <a:gd name="T7" fmla="*/ 288 h 528"/>
              <a:gd name="T8" fmla="*/ 1776 w 2640"/>
              <a:gd name="T9" fmla="*/ 0 h 528"/>
              <a:gd name="T10" fmla="*/ 2640 w 2640"/>
              <a:gd name="T11" fmla="*/ 0 h 528"/>
            </a:gdLst>
            <a:ahLst/>
            <a:cxnLst>
              <a:cxn ang="0">
                <a:pos x="T0" y="T1"/>
              </a:cxn>
              <a:cxn ang="0">
                <a:pos x="T2" y="T3"/>
              </a:cxn>
              <a:cxn ang="0">
                <a:pos x="T4" y="T5"/>
              </a:cxn>
              <a:cxn ang="0">
                <a:pos x="T6" y="T7"/>
              </a:cxn>
              <a:cxn ang="0">
                <a:pos x="T8" y="T9"/>
              </a:cxn>
              <a:cxn ang="0">
                <a:pos x="T10" y="T11"/>
              </a:cxn>
            </a:cxnLst>
            <a:rect l="0" t="0" r="r" b="b"/>
            <a:pathLst>
              <a:path w="2640" h="528">
                <a:moveTo>
                  <a:pt x="0" y="528"/>
                </a:moveTo>
                <a:lnTo>
                  <a:pt x="912" y="528"/>
                </a:lnTo>
                <a:lnTo>
                  <a:pt x="912" y="288"/>
                </a:lnTo>
                <a:lnTo>
                  <a:pt x="1776" y="288"/>
                </a:lnTo>
                <a:lnTo>
                  <a:pt x="1776" y="0"/>
                </a:lnTo>
                <a:lnTo>
                  <a:pt x="2640" y="0"/>
                </a:lnTo>
              </a:path>
            </a:pathLst>
          </a:custGeom>
          <a:noFill/>
          <a:ln w="9525" cap="flat" cmpd="sng">
            <a:solidFill>
              <a:schemeClr val="bg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solidFill>
                <a:srgbClr val="FFFFFF"/>
              </a:solidFill>
            </a:endParaRPr>
          </a:p>
        </p:txBody>
      </p:sp>
      <p:sp>
        <p:nvSpPr>
          <p:cNvPr id="43029" name="Line 21"/>
          <p:cNvSpPr>
            <a:spLocks noChangeShapeType="1"/>
          </p:cNvSpPr>
          <p:nvPr/>
        </p:nvSpPr>
        <p:spPr bwMode="auto">
          <a:xfrm>
            <a:off x="2819400" y="3244850"/>
            <a:ext cx="4267200" cy="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0" name="Line 22"/>
          <p:cNvSpPr>
            <a:spLocks noChangeShapeType="1"/>
          </p:cNvSpPr>
          <p:nvPr/>
        </p:nvSpPr>
        <p:spPr bwMode="auto">
          <a:xfrm>
            <a:off x="2819400" y="476885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1" name="Line 23"/>
          <p:cNvSpPr>
            <a:spLocks noChangeShapeType="1"/>
          </p:cNvSpPr>
          <p:nvPr/>
        </p:nvSpPr>
        <p:spPr bwMode="auto">
          <a:xfrm>
            <a:off x="7010400" y="476885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2" name="Line 24"/>
          <p:cNvSpPr>
            <a:spLocks noChangeShapeType="1"/>
          </p:cNvSpPr>
          <p:nvPr/>
        </p:nvSpPr>
        <p:spPr bwMode="auto">
          <a:xfrm>
            <a:off x="5715000" y="476885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3" name="Line 25"/>
          <p:cNvSpPr>
            <a:spLocks noChangeShapeType="1"/>
          </p:cNvSpPr>
          <p:nvPr/>
        </p:nvSpPr>
        <p:spPr bwMode="auto">
          <a:xfrm>
            <a:off x="4267200" y="476885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4" name="Line 26"/>
          <p:cNvSpPr>
            <a:spLocks noChangeShapeType="1"/>
          </p:cNvSpPr>
          <p:nvPr/>
        </p:nvSpPr>
        <p:spPr bwMode="auto">
          <a:xfrm>
            <a:off x="3048000" y="4997450"/>
            <a:ext cx="0" cy="22860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5" name="Line 27"/>
          <p:cNvSpPr>
            <a:spLocks noChangeShapeType="1"/>
          </p:cNvSpPr>
          <p:nvPr/>
        </p:nvSpPr>
        <p:spPr bwMode="auto">
          <a:xfrm>
            <a:off x="3352800" y="4997450"/>
            <a:ext cx="0" cy="22860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6" name="Line 28"/>
          <p:cNvSpPr>
            <a:spLocks noChangeShapeType="1"/>
          </p:cNvSpPr>
          <p:nvPr/>
        </p:nvSpPr>
        <p:spPr bwMode="auto">
          <a:xfrm>
            <a:off x="3733800" y="4997450"/>
            <a:ext cx="0" cy="22860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7" name="Line 29"/>
          <p:cNvSpPr>
            <a:spLocks noChangeShapeType="1"/>
          </p:cNvSpPr>
          <p:nvPr/>
        </p:nvSpPr>
        <p:spPr bwMode="auto">
          <a:xfrm>
            <a:off x="4495800" y="4997450"/>
            <a:ext cx="0" cy="22860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8" name="Line 30"/>
          <p:cNvSpPr>
            <a:spLocks noChangeShapeType="1"/>
          </p:cNvSpPr>
          <p:nvPr/>
        </p:nvSpPr>
        <p:spPr bwMode="auto">
          <a:xfrm>
            <a:off x="4800600" y="4997450"/>
            <a:ext cx="0" cy="22860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9" name="Line 31"/>
          <p:cNvSpPr>
            <a:spLocks noChangeShapeType="1"/>
          </p:cNvSpPr>
          <p:nvPr/>
        </p:nvSpPr>
        <p:spPr bwMode="auto">
          <a:xfrm>
            <a:off x="5181600" y="4997450"/>
            <a:ext cx="0" cy="22860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0" name="Line 32"/>
          <p:cNvSpPr>
            <a:spLocks noChangeShapeType="1"/>
          </p:cNvSpPr>
          <p:nvPr/>
        </p:nvSpPr>
        <p:spPr bwMode="auto">
          <a:xfrm>
            <a:off x="5943600" y="4997450"/>
            <a:ext cx="0" cy="22860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1" name="Line 33"/>
          <p:cNvSpPr>
            <a:spLocks noChangeShapeType="1"/>
          </p:cNvSpPr>
          <p:nvPr/>
        </p:nvSpPr>
        <p:spPr bwMode="auto">
          <a:xfrm>
            <a:off x="6248400" y="4997450"/>
            <a:ext cx="0" cy="22860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2" name="Line 34"/>
          <p:cNvSpPr>
            <a:spLocks noChangeShapeType="1"/>
          </p:cNvSpPr>
          <p:nvPr/>
        </p:nvSpPr>
        <p:spPr bwMode="auto">
          <a:xfrm>
            <a:off x="6629400" y="4997450"/>
            <a:ext cx="0" cy="22860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3" name="Text Box 35"/>
          <p:cNvSpPr txBox="1">
            <a:spLocks noChangeArrowheads="1"/>
          </p:cNvSpPr>
          <p:nvPr/>
        </p:nvSpPr>
        <p:spPr bwMode="auto">
          <a:xfrm>
            <a:off x="4343400" y="2635250"/>
            <a:ext cx="1600200" cy="30480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2" name="Title 1"/>
          <p:cNvSpPr>
            <a:spLocks noGrp="1"/>
          </p:cNvSpPr>
          <p:nvPr>
            <p:ph type="title"/>
          </p:nvPr>
        </p:nvSpPr>
        <p:spPr/>
        <p:txBody>
          <a:bodyPr/>
          <a:lstStyle/>
          <a:p>
            <a:r>
              <a:rPr lang="en-US" dirty="0"/>
              <a:t>Choosing Stress Periods</a:t>
            </a:r>
          </a:p>
        </p:txBody>
      </p:sp>
      <p:sp>
        <p:nvSpPr>
          <p:cNvPr id="31" name="Text Box 16"/>
          <p:cNvSpPr txBox="1">
            <a:spLocks noChangeArrowheads="1"/>
          </p:cNvSpPr>
          <p:nvPr/>
        </p:nvSpPr>
        <p:spPr bwMode="auto">
          <a:xfrm>
            <a:off x="2209800" y="6096000"/>
            <a:ext cx="5486400" cy="58477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1600" dirty="0">
                <a:solidFill>
                  <a:srgbClr val="FFFFFF"/>
                </a:solidFill>
              </a:rPr>
              <a:t>For large stress changes, may be necessary to use short time steps right after the change (use TSMULT &gt; 1 for this)</a:t>
            </a:r>
          </a:p>
        </p:txBody>
      </p:sp>
    </p:spTree>
    <p:extLst>
      <p:ext uri="{BB962C8B-B14F-4D97-AF65-F5344CB8AC3E}">
        <p14:creationId xmlns:p14="http://schemas.microsoft.com/office/powerpoint/2010/main" val="4227138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Stress Periods</a:t>
            </a:r>
          </a:p>
        </p:txBody>
      </p:sp>
      <p:grpSp>
        <p:nvGrpSpPr>
          <p:cNvPr id="29" name="Group 4"/>
          <p:cNvGrpSpPr>
            <a:grpSpLocks/>
          </p:cNvGrpSpPr>
          <p:nvPr/>
        </p:nvGrpSpPr>
        <p:grpSpPr bwMode="auto">
          <a:xfrm>
            <a:off x="3124200" y="1371600"/>
            <a:ext cx="4419600" cy="1371600"/>
            <a:chOff x="1728" y="528"/>
            <a:chExt cx="2784" cy="864"/>
          </a:xfrm>
        </p:grpSpPr>
        <p:sp>
          <p:nvSpPr>
            <p:cNvPr id="30" name="Line 5"/>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31" name="Line 6"/>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grpSp>
        <p:nvGrpSpPr>
          <p:cNvPr id="32" name="Group 7"/>
          <p:cNvGrpSpPr>
            <a:grpSpLocks/>
          </p:cNvGrpSpPr>
          <p:nvPr/>
        </p:nvGrpSpPr>
        <p:grpSpPr bwMode="auto">
          <a:xfrm>
            <a:off x="3124200" y="3048000"/>
            <a:ext cx="4419600" cy="1371600"/>
            <a:chOff x="1728" y="528"/>
            <a:chExt cx="2784" cy="864"/>
          </a:xfrm>
        </p:grpSpPr>
        <p:sp>
          <p:nvSpPr>
            <p:cNvPr id="33" name="Line 8"/>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34" name="Line 9"/>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sp>
        <p:nvSpPr>
          <p:cNvPr id="35" name="Text Box 10"/>
          <p:cNvSpPr txBox="1">
            <a:spLocks noChangeArrowheads="1"/>
          </p:cNvSpPr>
          <p:nvPr/>
        </p:nvSpPr>
        <p:spPr bwMode="auto">
          <a:xfrm>
            <a:off x="1981200" y="1752600"/>
            <a:ext cx="1066800" cy="224676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solidFill>
                  <a:srgbClr val="FFFFFF"/>
                </a:solidFill>
              </a:rPr>
              <a:t>Pumping</a:t>
            </a: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r>
              <a:rPr lang="en-US" sz="1400" dirty="0">
                <a:solidFill>
                  <a:srgbClr val="FFFFFF"/>
                </a:solidFill>
              </a:rPr>
              <a:t>Recharge</a:t>
            </a:r>
          </a:p>
        </p:txBody>
      </p:sp>
      <p:sp>
        <p:nvSpPr>
          <p:cNvPr id="36" name="Text Box 11"/>
          <p:cNvSpPr txBox="1">
            <a:spLocks noChangeArrowheads="1"/>
          </p:cNvSpPr>
          <p:nvPr/>
        </p:nvSpPr>
        <p:spPr bwMode="auto">
          <a:xfrm>
            <a:off x="4800600" y="4419600"/>
            <a:ext cx="1600200" cy="30480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37" name="Line 12"/>
          <p:cNvSpPr>
            <a:spLocks noChangeShapeType="1"/>
          </p:cNvSpPr>
          <p:nvPr/>
        </p:nvSpPr>
        <p:spPr bwMode="auto">
          <a:xfrm>
            <a:off x="3124200" y="5334000"/>
            <a:ext cx="4419600" cy="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38" name="Text Box 13"/>
          <p:cNvSpPr txBox="1">
            <a:spLocks noChangeArrowheads="1"/>
          </p:cNvSpPr>
          <p:nvPr/>
        </p:nvSpPr>
        <p:spPr bwMode="auto">
          <a:xfrm>
            <a:off x="3657600" y="5486400"/>
            <a:ext cx="3352800" cy="33655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a:solidFill>
                  <a:srgbClr val="FFFFFF"/>
                </a:solidFill>
              </a:rPr>
              <a:t>Stress Periods</a:t>
            </a:r>
          </a:p>
        </p:txBody>
      </p:sp>
      <p:sp>
        <p:nvSpPr>
          <p:cNvPr id="39" name="Freeform 14"/>
          <p:cNvSpPr>
            <a:spLocks/>
          </p:cNvSpPr>
          <p:nvPr/>
        </p:nvSpPr>
        <p:spPr bwMode="auto">
          <a:xfrm>
            <a:off x="3124200" y="1524000"/>
            <a:ext cx="4191000" cy="838200"/>
          </a:xfrm>
          <a:custGeom>
            <a:avLst/>
            <a:gdLst>
              <a:gd name="T0" fmla="*/ 0 w 2640"/>
              <a:gd name="T1" fmla="*/ 528 h 528"/>
              <a:gd name="T2" fmla="*/ 912 w 2640"/>
              <a:gd name="T3" fmla="*/ 528 h 528"/>
              <a:gd name="T4" fmla="*/ 912 w 2640"/>
              <a:gd name="T5" fmla="*/ 288 h 528"/>
              <a:gd name="T6" fmla="*/ 1776 w 2640"/>
              <a:gd name="T7" fmla="*/ 288 h 528"/>
              <a:gd name="T8" fmla="*/ 1776 w 2640"/>
              <a:gd name="T9" fmla="*/ 0 h 528"/>
              <a:gd name="T10" fmla="*/ 2640 w 2640"/>
              <a:gd name="T11" fmla="*/ 0 h 528"/>
            </a:gdLst>
            <a:ahLst/>
            <a:cxnLst>
              <a:cxn ang="0">
                <a:pos x="T0" y="T1"/>
              </a:cxn>
              <a:cxn ang="0">
                <a:pos x="T2" y="T3"/>
              </a:cxn>
              <a:cxn ang="0">
                <a:pos x="T4" y="T5"/>
              </a:cxn>
              <a:cxn ang="0">
                <a:pos x="T6" y="T7"/>
              </a:cxn>
              <a:cxn ang="0">
                <a:pos x="T8" y="T9"/>
              </a:cxn>
              <a:cxn ang="0">
                <a:pos x="T10" y="T11"/>
              </a:cxn>
            </a:cxnLst>
            <a:rect l="0" t="0" r="r" b="b"/>
            <a:pathLst>
              <a:path w="2640" h="528">
                <a:moveTo>
                  <a:pt x="0" y="528"/>
                </a:moveTo>
                <a:lnTo>
                  <a:pt x="912" y="528"/>
                </a:lnTo>
                <a:lnTo>
                  <a:pt x="912" y="288"/>
                </a:lnTo>
                <a:lnTo>
                  <a:pt x="1776" y="288"/>
                </a:lnTo>
                <a:lnTo>
                  <a:pt x="1776" y="0"/>
                </a:lnTo>
                <a:lnTo>
                  <a:pt x="2640" y="0"/>
                </a:lnTo>
              </a:path>
            </a:pathLst>
          </a:custGeom>
          <a:noFill/>
          <a:ln w="9525" cap="flat" cmpd="sng">
            <a:solidFill>
              <a:schemeClr val="bg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solidFill>
                <a:srgbClr val="FFFFFF"/>
              </a:solidFill>
            </a:endParaRPr>
          </a:p>
        </p:txBody>
      </p:sp>
      <p:sp>
        <p:nvSpPr>
          <p:cNvPr id="40" name="Line 16"/>
          <p:cNvSpPr>
            <a:spLocks noChangeShapeType="1"/>
          </p:cNvSpPr>
          <p:nvPr/>
        </p:nvSpPr>
        <p:spPr bwMode="auto">
          <a:xfrm>
            <a:off x="31242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1" name="Line 17"/>
          <p:cNvSpPr>
            <a:spLocks noChangeShapeType="1"/>
          </p:cNvSpPr>
          <p:nvPr/>
        </p:nvSpPr>
        <p:spPr bwMode="auto">
          <a:xfrm>
            <a:off x="51816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2" name="Line 18"/>
          <p:cNvSpPr>
            <a:spLocks noChangeShapeType="1"/>
          </p:cNvSpPr>
          <p:nvPr/>
        </p:nvSpPr>
        <p:spPr bwMode="auto">
          <a:xfrm>
            <a:off x="48768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 name="Line 19"/>
          <p:cNvSpPr>
            <a:spLocks noChangeShapeType="1"/>
          </p:cNvSpPr>
          <p:nvPr/>
        </p:nvSpPr>
        <p:spPr bwMode="auto">
          <a:xfrm>
            <a:off x="34290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4" name="Text Box 29"/>
          <p:cNvSpPr txBox="1">
            <a:spLocks noChangeArrowheads="1"/>
          </p:cNvSpPr>
          <p:nvPr/>
        </p:nvSpPr>
        <p:spPr bwMode="auto">
          <a:xfrm>
            <a:off x="4648200" y="2743200"/>
            <a:ext cx="1600200" cy="30480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45" name="Freeform 30"/>
          <p:cNvSpPr>
            <a:spLocks/>
          </p:cNvSpPr>
          <p:nvPr/>
        </p:nvSpPr>
        <p:spPr bwMode="auto">
          <a:xfrm>
            <a:off x="3124200" y="3048000"/>
            <a:ext cx="4191000" cy="1219200"/>
          </a:xfrm>
          <a:custGeom>
            <a:avLst/>
            <a:gdLst>
              <a:gd name="T0" fmla="*/ 0 w 2640"/>
              <a:gd name="T1" fmla="*/ 624 h 768"/>
              <a:gd name="T2" fmla="*/ 192 w 2640"/>
              <a:gd name="T3" fmla="*/ 624 h 768"/>
              <a:gd name="T4" fmla="*/ 192 w 2640"/>
              <a:gd name="T5" fmla="*/ 192 h 768"/>
              <a:gd name="T6" fmla="*/ 336 w 2640"/>
              <a:gd name="T7" fmla="*/ 192 h 768"/>
              <a:gd name="T8" fmla="*/ 336 w 2640"/>
              <a:gd name="T9" fmla="*/ 624 h 768"/>
              <a:gd name="T10" fmla="*/ 480 w 2640"/>
              <a:gd name="T11" fmla="*/ 624 h 768"/>
              <a:gd name="T12" fmla="*/ 480 w 2640"/>
              <a:gd name="T13" fmla="*/ 240 h 768"/>
              <a:gd name="T14" fmla="*/ 624 w 2640"/>
              <a:gd name="T15" fmla="*/ 240 h 768"/>
              <a:gd name="T16" fmla="*/ 624 w 2640"/>
              <a:gd name="T17" fmla="*/ 624 h 768"/>
              <a:gd name="T18" fmla="*/ 768 w 2640"/>
              <a:gd name="T19" fmla="*/ 624 h 768"/>
              <a:gd name="T20" fmla="*/ 768 w 2640"/>
              <a:gd name="T21" fmla="*/ 0 h 768"/>
              <a:gd name="T22" fmla="*/ 912 w 2640"/>
              <a:gd name="T23" fmla="*/ 0 h 768"/>
              <a:gd name="T24" fmla="*/ 912 w 2640"/>
              <a:gd name="T25" fmla="*/ 768 h 768"/>
              <a:gd name="T26" fmla="*/ 1104 w 2640"/>
              <a:gd name="T27" fmla="*/ 768 h 768"/>
              <a:gd name="T28" fmla="*/ 1104 w 2640"/>
              <a:gd name="T29" fmla="*/ 192 h 768"/>
              <a:gd name="T30" fmla="*/ 1296 w 2640"/>
              <a:gd name="T31" fmla="*/ 192 h 768"/>
              <a:gd name="T32" fmla="*/ 1296 w 2640"/>
              <a:gd name="T33" fmla="*/ 624 h 768"/>
              <a:gd name="T34" fmla="*/ 1536 w 2640"/>
              <a:gd name="T35" fmla="*/ 624 h 768"/>
              <a:gd name="T36" fmla="*/ 1536 w 2640"/>
              <a:gd name="T37" fmla="*/ 48 h 768"/>
              <a:gd name="T38" fmla="*/ 1728 w 2640"/>
              <a:gd name="T39" fmla="*/ 48 h 768"/>
              <a:gd name="T40" fmla="*/ 1728 w 2640"/>
              <a:gd name="T41" fmla="*/ 768 h 768"/>
              <a:gd name="T42" fmla="*/ 1968 w 2640"/>
              <a:gd name="T43" fmla="*/ 768 h 768"/>
              <a:gd name="T44" fmla="*/ 1968 w 2640"/>
              <a:gd name="T45" fmla="*/ 192 h 768"/>
              <a:gd name="T46" fmla="*/ 2208 w 2640"/>
              <a:gd name="T47" fmla="*/ 192 h 768"/>
              <a:gd name="T48" fmla="*/ 2208 w 2640"/>
              <a:gd name="T49" fmla="*/ 576 h 768"/>
              <a:gd name="T50" fmla="*/ 2400 w 2640"/>
              <a:gd name="T51" fmla="*/ 576 h 768"/>
              <a:gd name="T52" fmla="*/ 2400 w 2640"/>
              <a:gd name="T53" fmla="*/ 0 h 768"/>
              <a:gd name="T54" fmla="*/ 2640 w 2640"/>
              <a:gd name="T55" fmla="*/ 0 h 768"/>
              <a:gd name="T56" fmla="*/ 2640 w 2640"/>
              <a:gd name="T57" fmla="*/ 6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40" h="768">
                <a:moveTo>
                  <a:pt x="0" y="624"/>
                </a:moveTo>
                <a:lnTo>
                  <a:pt x="192" y="624"/>
                </a:lnTo>
                <a:lnTo>
                  <a:pt x="192" y="192"/>
                </a:lnTo>
                <a:lnTo>
                  <a:pt x="336" y="192"/>
                </a:lnTo>
                <a:lnTo>
                  <a:pt x="336" y="624"/>
                </a:lnTo>
                <a:lnTo>
                  <a:pt x="480" y="624"/>
                </a:lnTo>
                <a:lnTo>
                  <a:pt x="480" y="240"/>
                </a:lnTo>
                <a:lnTo>
                  <a:pt x="624" y="240"/>
                </a:lnTo>
                <a:lnTo>
                  <a:pt x="624" y="624"/>
                </a:lnTo>
                <a:lnTo>
                  <a:pt x="768" y="624"/>
                </a:lnTo>
                <a:lnTo>
                  <a:pt x="768" y="0"/>
                </a:lnTo>
                <a:lnTo>
                  <a:pt x="912" y="0"/>
                </a:lnTo>
                <a:lnTo>
                  <a:pt x="912" y="768"/>
                </a:lnTo>
                <a:lnTo>
                  <a:pt x="1104" y="768"/>
                </a:lnTo>
                <a:lnTo>
                  <a:pt x="1104" y="192"/>
                </a:lnTo>
                <a:lnTo>
                  <a:pt x="1296" y="192"/>
                </a:lnTo>
                <a:lnTo>
                  <a:pt x="1296" y="624"/>
                </a:lnTo>
                <a:lnTo>
                  <a:pt x="1536" y="624"/>
                </a:lnTo>
                <a:lnTo>
                  <a:pt x="1536" y="48"/>
                </a:lnTo>
                <a:lnTo>
                  <a:pt x="1728" y="48"/>
                </a:lnTo>
                <a:lnTo>
                  <a:pt x="1728" y="768"/>
                </a:lnTo>
                <a:lnTo>
                  <a:pt x="1968" y="768"/>
                </a:lnTo>
                <a:lnTo>
                  <a:pt x="1968" y="192"/>
                </a:lnTo>
                <a:lnTo>
                  <a:pt x="2208" y="192"/>
                </a:lnTo>
                <a:lnTo>
                  <a:pt x="2208" y="576"/>
                </a:lnTo>
                <a:lnTo>
                  <a:pt x="2400" y="576"/>
                </a:lnTo>
                <a:lnTo>
                  <a:pt x="2400" y="0"/>
                </a:lnTo>
                <a:lnTo>
                  <a:pt x="2640" y="0"/>
                </a:lnTo>
                <a:lnTo>
                  <a:pt x="2640" y="672"/>
                </a:lnTo>
              </a:path>
            </a:pathLst>
          </a:custGeom>
          <a:noFill/>
          <a:ln w="9525" cap="flat" cmpd="sng">
            <a:solidFill>
              <a:schemeClr val="bg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solidFill>
                <a:srgbClr val="FFFFFF"/>
              </a:solidFill>
            </a:endParaRPr>
          </a:p>
        </p:txBody>
      </p:sp>
      <p:sp>
        <p:nvSpPr>
          <p:cNvPr id="46" name="Line 31"/>
          <p:cNvSpPr>
            <a:spLocks noChangeShapeType="1"/>
          </p:cNvSpPr>
          <p:nvPr/>
        </p:nvSpPr>
        <p:spPr bwMode="auto">
          <a:xfrm>
            <a:off x="36576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7" name="Line 32"/>
          <p:cNvSpPr>
            <a:spLocks noChangeShapeType="1"/>
          </p:cNvSpPr>
          <p:nvPr/>
        </p:nvSpPr>
        <p:spPr bwMode="auto">
          <a:xfrm>
            <a:off x="38862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8" name="Line 33"/>
          <p:cNvSpPr>
            <a:spLocks noChangeShapeType="1"/>
          </p:cNvSpPr>
          <p:nvPr/>
        </p:nvSpPr>
        <p:spPr bwMode="auto">
          <a:xfrm>
            <a:off x="41148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9" name="Line 34"/>
          <p:cNvSpPr>
            <a:spLocks noChangeShapeType="1"/>
          </p:cNvSpPr>
          <p:nvPr/>
        </p:nvSpPr>
        <p:spPr bwMode="auto">
          <a:xfrm>
            <a:off x="43434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0" name="Line 35"/>
          <p:cNvSpPr>
            <a:spLocks noChangeShapeType="1"/>
          </p:cNvSpPr>
          <p:nvPr/>
        </p:nvSpPr>
        <p:spPr bwMode="auto">
          <a:xfrm>
            <a:off x="45720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1" name="Line 36"/>
          <p:cNvSpPr>
            <a:spLocks noChangeShapeType="1"/>
          </p:cNvSpPr>
          <p:nvPr/>
        </p:nvSpPr>
        <p:spPr bwMode="auto">
          <a:xfrm>
            <a:off x="69342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2" name="Line 37"/>
          <p:cNvSpPr>
            <a:spLocks noChangeShapeType="1"/>
          </p:cNvSpPr>
          <p:nvPr/>
        </p:nvSpPr>
        <p:spPr bwMode="auto">
          <a:xfrm>
            <a:off x="66294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3" name="Line 38"/>
          <p:cNvSpPr>
            <a:spLocks noChangeShapeType="1"/>
          </p:cNvSpPr>
          <p:nvPr/>
        </p:nvSpPr>
        <p:spPr bwMode="auto">
          <a:xfrm>
            <a:off x="62484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4" name="Line 39"/>
          <p:cNvSpPr>
            <a:spLocks noChangeShapeType="1"/>
          </p:cNvSpPr>
          <p:nvPr/>
        </p:nvSpPr>
        <p:spPr bwMode="auto">
          <a:xfrm>
            <a:off x="58674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5" name="Line 40"/>
          <p:cNvSpPr>
            <a:spLocks noChangeShapeType="1"/>
          </p:cNvSpPr>
          <p:nvPr/>
        </p:nvSpPr>
        <p:spPr bwMode="auto">
          <a:xfrm>
            <a:off x="55626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6" name="Line 41"/>
          <p:cNvSpPr>
            <a:spLocks noChangeShapeType="1"/>
          </p:cNvSpPr>
          <p:nvPr/>
        </p:nvSpPr>
        <p:spPr bwMode="auto">
          <a:xfrm>
            <a:off x="7315200" y="4876800"/>
            <a:ext cx="0" cy="457200"/>
          </a:xfrm>
          <a:prstGeom prst="line">
            <a:avLst/>
          </a:prstGeom>
          <a:noFill/>
          <a:ln w="38100">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Tree>
    <p:extLst>
      <p:ext uri="{BB962C8B-B14F-4D97-AF65-F5344CB8AC3E}">
        <p14:creationId xmlns:p14="http://schemas.microsoft.com/office/powerpoint/2010/main" val="38131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Discretization</a:t>
            </a:r>
          </a:p>
        </p:txBody>
      </p:sp>
      <p:pic>
        <p:nvPicPr>
          <p:cNvPr id="4" name="Picture 3"/>
          <p:cNvPicPr>
            <a:picLocks noChangeAspect="1"/>
          </p:cNvPicPr>
          <p:nvPr/>
        </p:nvPicPr>
        <p:blipFill>
          <a:blip r:embed="rId3"/>
          <a:stretch>
            <a:fillRect/>
          </a:stretch>
        </p:blipFill>
        <p:spPr>
          <a:xfrm>
            <a:off x="533400" y="1447800"/>
            <a:ext cx="4219339" cy="4114380"/>
          </a:xfrm>
          <a:prstGeom prst="rect">
            <a:avLst/>
          </a:prstGeom>
        </p:spPr>
      </p:pic>
      <p:sp>
        <p:nvSpPr>
          <p:cNvPr id="5" name="Content Placeholder 2">
            <a:extLst>
              <a:ext uri="{FF2B5EF4-FFF2-40B4-BE49-F238E27FC236}">
                <a16:creationId xmlns:a16="http://schemas.microsoft.com/office/drawing/2014/main" id="{639300AD-2BB6-1947-B104-34B9B10442BB}"/>
              </a:ext>
            </a:extLst>
          </p:cNvPr>
          <p:cNvSpPr txBox="1">
            <a:spLocks/>
          </p:cNvSpPr>
          <p:nvPr/>
        </p:nvSpPr>
        <p:spPr bwMode="auto">
          <a:xfrm>
            <a:off x="5486400" y="2286000"/>
            <a:ext cx="2971800" cy="2667000"/>
          </a:xfrm>
          <a:prstGeom prst="rect">
            <a:avLst/>
          </a:prstGeom>
          <a:noFill/>
          <a:ln w="25400">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spcBef>
                <a:spcPts val="0"/>
              </a:spcBef>
              <a:buNone/>
            </a:pPr>
            <a:r>
              <a:rPr lang="en-US" sz="1400" kern="0" dirty="0">
                <a:latin typeface="Courier New"/>
                <a:cs typeface="Courier New"/>
              </a:rPr>
              <a:t>BEGIN OPTIONS</a:t>
            </a:r>
          </a:p>
          <a:p>
            <a:pPr marL="0" indent="0">
              <a:spcBef>
                <a:spcPts val="0"/>
              </a:spcBef>
              <a:buNone/>
            </a:pPr>
            <a:r>
              <a:rPr lang="en-US" sz="1400" kern="0" dirty="0">
                <a:latin typeface="Courier New"/>
                <a:cs typeface="Courier New"/>
              </a:rPr>
              <a:t>  TIME_UNITS days</a:t>
            </a:r>
          </a:p>
          <a:p>
            <a:pPr marL="0" indent="0">
              <a:spcBef>
                <a:spcPts val="0"/>
              </a:spcBef>
              <a:buNone/>
            </a:pPr>
            <a:r>
              <a:rPr lang="en-US" sz="1400" kern="0" dirty="0">
                <a:latin typeface="Courier New"/>
                <a:cs typeface="Courier New"/>
              </a:rPr>
              <a:t>END OPTIONS</a:t>
            </a:r>
          </a:p>
          <a:p>
            <a:pPr marL="0" indent="0">
              <a:spcBef>
                <a:spcPts val="0"/>
              </a:spcBef>
              <a:buNone/>
            </a:pPr>
            <a:endParaRPr lang="en-US" sz="1400" kern="0" dirty="0">
              <a:latin typeface="Courier New"/>
              <a:cs typeface="Courier New"/>
            </a:endParaRPr>
          </a:p>
          <a:p>
            <a:pPr marL="0" indent="0">
              <a:spcBef>
                <a:spcPts val="0"/>
              </a:spcBef>
              <a:buNone/>
            </a:pPr>
            <a:r>
              <a:rPr lang="en-US" sz="1400" kern="0" dirty="0">
                <a:latin typeface="Courier New"/>
                <a:cs typeface="Courier New"/>
              </a:rPr>
              <a:t>BEGIN DIMENSIONS</a:t>
            </a:r>
          </a:p>
          <a:p>
            <a:pPr marL="0" indent="0">
              <a:spcBef>
                <a:spcPts val="0"/>
              </a:spcBef>
              <a:buNone/>
            </a:pPr>
            <a:r>
              <a:rPr lang="en-US" sz="1400" kern="0" dirty="0">
                <a:latin typeface="Courier New"/>
                <a:cs typeface="Courier New"/>
              </a:rPr>
              <a:t>  NPER 1</a:t>
            </a:r>
          </a:p>
          <a:p>
            <a:pPr marL="0" indent="0">
              <a:spcBef>
                <a:spcPts val="0"/>
              </a:spcBef>
              <a:buNone/>
            </a:pPr>
            <a:r>
              <a:rPr lang="en-US" sz="1400" kern="0" dirty="0">
                <a:latin typeface="Courier New"/>
                <a:cs typeface="Courier New"/>
              </a:rPr>
              <a:t>END DIMENSIONS</a:t>
            </a:r>
          </a:p>
          <a:p>
            <a:pPr marL="0" indent="0">
              <a:spcBef>
                <a:spcPts val="0"/>
              </a:spcBef>
              <a:buNone/>
            </a:pPr>
            <a:endParaRPr lang="en-US" sz="1400" kern="0" dirty="0">
              <a:latin typeface="Courier New"/>
              <a:cs typeface="Courier New"/>
            </a:endParaRPr>
          </a:p>
          <a:p>
            <a:pPr marL="0" indent="0">
              <a:spcBef>
                <a:spcPts val="0"/>
              </a:spcBef>
              <a:buNone/>
            </a:pPr>
            <a:r>
              <a:rPr lang="en-US" sz="1400" kern="0" dirty="0">
                <a:latin typeface="Courier New"/>
                <a:cs typeface="Courier New"/>
              </a:rPr>
              <a:t>BEGIN PERIODDATA</a:t>
            </a:r>
          </a:p>
          <a:p>
            <a:pPr marL="0" indent="0">
              <a:spcBef>
                <a:spcPts val="0"/>
              </a:spcBef>
              <a:buNone/>
            </a:pPr>
            <a:r>
              <a:rPr lang="en-US" sz="1400" kern="0" dirty="0">
                <a:latin typeface="Courier New"/>
                <a:cs typeface="Courier New"/>
              </a:rPr>
              <a:t>  1.0 1 1.0</a:t>
            </a:r>
          </a:p>
          <a:p>
            <a:pPr marL="0" indent="0">
              <a:spcBef>
                <a:spcPts val="0"/>
              </a:spcBef>
              <a:buNone/>
            </a:pPr>
            <a:r>
              <a:rPr lang="en-US" sz="1400" kern="0" dirty="0">
                <a:latin typeface="Courier New"/>
                <a:cs typeface="Courier New"/>
              </a:rPr>
              <a:t>END PERIODDATA</a:t>
            </a:r>
          </a:p>
        </p:txBody>
      </p:sp>
    </p:spTree>
    <p:extLst>
      <p:ext uri="{BB962C8B-B14F-4D97-AF65-F5344CB8AC3E}">
        <p14:creationId xmlns:p14="http://schemas.microsoft.com/office/powerpoint/2010/main" val="2489862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81075" y="457200"/>
            <a:ext cx="8162925" cy="762000"/>
          </a:xfrm>
        </p:spPr>
        <p:txBody>
          <a:bodyPr/>
          <a:lstStyle/>
          <a:p>
            <a:r>
              <a:rPr lang="en-US"/>
              <a:t>Time and Length Units</a:t>
            </a:r>
          </a:p>
        </p:txBody>
      </p:sp>
      <p:sp>
        <p:nvSpPr>
          <p:cNvPr id="40963" name="Rectangle 3"/>
          <p:cNvSpPr>
            <a:spLocks noGrp="1" noChangeArrowheads="1"/>
          </p:cNvSpPr>
          <p:nvPr>
            <p:ph type="body" idx="1"/>
          </p:nvPr>
        </p:nvSpPr>
        <p:spPr>
          <a:xfrm>
            <a:off x="838200" y="1524000"/>
            <a:ext cx="8110537" cy="4572000"/>
          </a:xfrm>
        </p:spPr>
        <p:txBody>
          <a:bodyPr/>
          <a:lstStyle/>
          <a:p>
            <a:pPr marL="609600" indent="-609600"/>
            <a:r>
              <a:rPr lang="en-US" sz="2000" dirty="0"/>
              <a:t>Length and Time Units must be consistent for all data</a:t>
            </a:r>
          </a:p>
          <a:p>
            <a:pPr marL="457200" lvl="1" indent="0">
              <a:buNone/>
            </a:pPr>
            <a:r>
              <a:rPr lang="en-US" sz="1800" dirty="0"/>
              <a:t>For example </a:t>
            </a:r>
            <a:r>
              <a:rPr lang="en-US" sz="1800" dirty="0" err="1"/>
              <a:t>ft</a:t>
            </a:r>
            <a:r>
              <a:rPr lang="en-US" sz="1800" dirty="0"/>
              <a:t> and days:</a:t>
            </a:r>
          </a:p>
          <a:p>
            <a:pPr marL="1390650" lvl="2" indent="-533400">
              <a:buFont typeface="Wingdings" charset="0"/>
              <a:buNone/>
            </a:pPr>
            <a:r>
              <a:rPr lang="en-US" sz="1400" dirty="0"/>
              <a:t>Flow – cubic feet per day (ft</a:t>
            </a:r>
            <a:r>
              <a:rPr lang="en-US" sz="1400" baseline="30000" dirty="0"/>
              <a:t>3</a:t>
            </a:r>
            <a:r>
              <a:rPr lang="en-US" sz="1400" dirty="0"/>
              <a:t>/d)</a:t>
            </a:r>
          </a:p>
          <a:p>
            <a:pPr marL="1390650" lvl="2" indent="-533400">
              <a:buFont typeface="Wingdings" charset="0"/>
              <a:buNone/>
            </a:pPr>
            <a:r>
              <a:rPr lang="en-US" sz="1400" dirty="0"/>
              <a:t>Hydraulic conductivity – feet per day (</a:t>
            </a:r>
            <a:r>
              <a:rPr lang="en-US" sz="1400" dirty="0" err="1"/>
              <a:t>ft</a:t>
            </a:r>
            <a:r>
              <a:rPr lang="en-US" sz="1400" dirty="0"/>
              <a:t>/d)</a:t>
            </a:r>
          </a:p>
          <a:p>
            <a:pPr marL="1390650" lvl="2" indent="-533400">
              <a:buFont typeface="Wingdings" charset="0"/>
              <a:buNone/>
            </a:pPr>
            <a:r>
              <a:rPr lang="en-US" sz="1400" dirty="0" err="1"/>
              <a:t>Transmissivity</a:t>
            </a:r>
            <a:r>
              <a:rPr lang="en-US" sz="1400" dirty="0"/>
              <a:t> – square feet per day (ft</a:t>
            </a:r>
            <a:r>
              <a:rPr lang="en-US" sz="1400" baseline="30000" dirty="0"/>
              <a:t>2</a:t>
            </a:r>
            <a:r>
              <a:rPr lang="en-US" sz="1400" dirty="0"/>
              <a:t>/d)</a:t>
            </a:r>
          </a:p>
          <a:p>
            <a:pPr marL="1390650" lvl="2" indent="-533400">
              <a:buFont typeface="Wingdings" charset="0"/>
              <a:buNone/>
            </a:pPr>
            <a:r>
              <a:rPr lang="en-US" sz="1400" dirty="0"/>
              <a:t>Recharge flux –  feet per day (</a:t>
            </a:r>
            <a:r>
              <a:rPr lang="en-US" sz="1400" dirty="0" err="1"/>
              <a:t>ft</a:t>
            </a:r>
            <a:r>
              <a:rPr lang="en-US" sz="1400" dirty="0"/>
              <a:t>/d)</a:t>
            </a:r>
          </a:p>
          <a:p>
            <a:pPr marL="1390650" lvl="2" indent="-533400">
              <a:buFont typeface="Wingdings" charset="0"/>
              <a:buNone/>
            </a:pPr>
            <a:r>
              <a:rPr lang="en-US" sz="1400" dirty="0"/>
              <a:t>Time step length – days</a:t>
            </a:r>
          </a:p>
          <a:p>
            <a:pPr marL="1390650" lvl="2" indent="-533400">
              <a:buFont typeface="Wingdings" charset="0"/>
              <a:buNone/>
            </a:pPr>
            <a:r>
              <a:rPr lang="en-US" sz="1400" dirty="0"/>
              <a:t>Specific storage – per </a:t>
            </a:r>
            <a:r>
              <a:rPr lang="en-US" sz="1400" dirty="0" err="1"/>
              <a:t>ft</a:t>
            </a:r>
            <a:r>
              <a:rPr lang="en-US" sz="1400" dirty="0"/>
              <a:t> (1/</a:t>
            </a:r>
            <a:r>
              <a:rPr lang="en-US" sz="1400" dirty="0" err="1"/>
              <a:t>ft</a:t>
            </a:r>
            <a:r>
              <a:rPr lang="en-US" sz="1400" dirty="0"/>
              <a:t>)</a:t>
            </a:r>
          </a:p>
          <a:p>
            <a:pPr marL="990600" lvl="1" indent="-533400"/>
            <a:endParaRPr lang="en-US" sz="1800" dirty="0"/>
          </a:p>
          <a:p>
            <a:pPr marL="609600" indent="-609600"/>
            <a:r>
              <a:rPr lang="en-US" sz="2000" dirty="0"/>
              <a:t>MODFLOW lets you specify the units, but MODFLOW does not convert input data based on the units being used– the units specification is just for user information</a:t>
            </a:r>
          </a:p>
        </p:txBody>
      </p:sp>
    </p:spTree>
    <p:extLst>
      <p:ext uri="{BB962C8B-B14F-4D97-AF65-F5344CB8AC3E}">
        <p14:creationId xmlns:p14="http://schemas.microsoft.com/office/powerpoint/2010/main" val="73126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Used to solve one or more models</a:t>
            </a:r>
          </a:p>
          <a:p>
            <a:r>
              <a:rPr lang="en-US" dirty="0"/>
              <a:t>The only solution available now is the Iterative Model Solution, or IMS</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1828800" y="4038600"/>
            <a:ext cx="5473700" cy="1435100"/>
          </a:xfrm>
          <a:prstGeom prst="rect">
            <a:avLst/>
          </a:prstGeom>
          <a:solidFill>
            <a:schemeClr val="bg1"/>
          </a:solidFill>
        </p:spPr>
      </p:pic>
    </p:spTree>
    <p:extLst>
      <p:ext uri="{BB962C8B-B14F-4D97-AF65-F5344CB8AC3E}">
        <p14:creationId xmlns:p14="http://schemas.microsoft.com/office/powerpoint/2010/main" val="32136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8B4-7C65-C020-0BFC-40ED1ADC21BF}"/>
              </a:ext>
            </a:extLst>
          </p:cNvPr>
          <p:cNvSpPr>
            <a:spLocks noGrp="1"/>
          </p:cNvSpPr>
          <p:nvPr>
            <p:ph type="title"/>
          </p:nvPr>
        </p:nvSpPr>
        <p:spPr/>
        <p:txBody>
          <a:bodyPr/>
          <a:lstStyle/>
          <a:p>
            <a:r>
              <a:rPr lang="en-US" dirty="0"/>
              <a:t>What is MODFLOW?</a:t>
            </a:r>
          </a:p>
        </p:txBody>
      </p:sp>
      <p:sp>
        <p:nvSpPr>
          <p:cNvPr id="3" name="Content Placeholder 2">
            <a:extLst>
              <a:ext uri="{FF2B5EF4-FFF2-40B4-BE49-F238E27FC236}">
                <a16:creationId xmlns:a16="http://schemas.microsoft.com/office/drawing/2014/main" id="{7915B51D-401D-A426-EF41-209AE44F1F5E}"/>
              </a:ext>
            </a:extLst>
          </p:cNvPr>
          <p:cNvSpPr>
            <a:spLocks noGrp="1"/>
          </p:cNvSpPr>
          <p:nvPr>
            <p:ph idx="1"/>
          </p:nvPr>
        </p:nvSpPr>
        <p:spPr/>
        <p:txBody>
          <a:bodyPr/>
          <a:lstStyle/>
          <a:p>
            <a:r>
              <a:rPr lang="en-US" dirty="0"/>
              <a:t>A computer program for hydrologic simulation (traditionally groundwater flow)</a:t>
            </a:r>
          </a:p>
          <a:p>
            <a:r>
              <a:rPr lang="en-US" dirty="0"/>
              <a:t>Command line executable program</a:t>
            </a:r>
          </a:p>
          <a:p>
            <a:r>
              <a:rPr lang="en-US" dirty="0"/>
              <a:t>Runs on Windows, Mac, and Linux</a:t>
            </a:r>
          </a:p>
          <a:p>
            <a:r>
              <a:rPr lang="en-US" dirty="0"/>
              <a:t>Written in Fortran (mf6 is object oriented)</a:t>
            </a:r>
          </a:p>
          <a:p>
            <a:r>
              <a:rPr lang="en-US" dirty="0"/>
              <a:t>Reads text and binary input files</a:t>
            </a:r>
          </a:p>
          <a:p>
            <a:r>
              <a:rPr lang="en-US" dirty="0"/>
              <a:t>Writes text and binary output files</a:t>
            </a:r>
          </a:p>
        </p:txBody>
      </p:sp>
    </p:spTree>
    <p:extLst>
      <p:ext uri="{BB962C8B-B14F-4D97-AF65-F5344CB8AC3E}">
        <p14:creationId xmlns:p14="http://schemas.microsoft.com/office/powerpoint/2010/main" val="1103038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IMS Input File</a:t>
            </a:r>
          </a:p>
        </p:txBody>
      </p:sp>
      <p:pic>
        <p:nvPicPr>
          <p:cNvPr id="5" name="Picture 4"/>
          <p:cNvPicPr>
            <a:picLocks noChangeAspect="1"/>
          </p:cNvPicPr>
          <p:nvPr/>
        </p:nvPicPr>
        <p:blipFill>
          <a:blip r:embed="rId2"/>
          <a:stretch>
            <a:fillRect/>
          </a:stretch>
        </p:blipFill>
        <p:spPr>
          <a:xfrm>
            <a:off x="473407" y="1183295"/>
            <a:ext cx="4098593" cy="4684105"/>
          </a:xfrm>
          <a:prstGeom prst="rect">
            <a:avLst/>
          </a:prstGeom>
        </p:spPr>
      </p:pic>
      <p:sp>
        <p:nvSpPr>
          <p:cNvPr id="6" name="Content Placeholder 2"/>
          <p:cNvSpPr txBox="1">
            <a:spLocks/>
          </p:cNvSpPr>
          <p:nvPr/>
        </p:nvSpPr>
        <p:spPr bwMode="auto">
          <a:xfrm>
            <a:off x="5410200" y="1371600"/>
            <a:ext cx="2971800" cy="3124200"/>
          </a:xfrm>
          <a:prstGeom prst="rect">
            <a:avLst/>
          </a:prstGeom>
          <a:noFill/>
          <a:ln w="25400">
            <a:solidFill>
              <a:schemeClr val="bg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800" dirty="0">
                <a:latin typeface="Courier New"/>
                <a:cs typeface="Courier New"/>
              </a:rPr>
              <a:t>BEGIN OPTIONS</a:t>
            </a:r>
          </a:p>
          <a:p>
            <a:pPr marL="0" indent="0">
              <a:buFont typeface="Wingdings" charset="0"/>
              <a:buNone/>
            </a:pPr>
            <a:r>
              <a:rPr lang="en-US" sz="1800" dirty="0">
                <a:latin typeface="Courier New"/>
                <a:cs typeface="Courier New"/>
              </a:rPr>
              <a:t>  COMPLEXITY SIMPLE</a:t>
            </a:r>
          </a:p>
          <a:p>
            <a:pPr marL="0" indent="0">
              <a:buFont typeface="Wingdings" charset="0"/>
              <a:buNone/>
            </a:pPr>
            <a:r>
              <a:rPr lang="en-US" sz="1800" dirty="0">
                <a:latin typeface="Courier New"/>
                <a:cs typeface="Courier New"/>
              </a:rPr>
              <a:t>END OPTIONS</a:t>
            </a:r>
          </a:p>
          <a:p>
            <a:pPr marL="0" indent="0">
              <a:buFont typeface="Wingdings" charset="0"/>
              <a:buNone/>
            </a:pPr>
            <a:endParaRPr lang="en-US" sz="1800" dirty="0">
              <a:latin typeface="Courier New"/>
              <a:cs typeface="Courier New"/>
            </a:endParaRPr>
          </a:p>
          <a:p>
            <a:pPr marL="0" indent="0">
              <a:buFont typeface="Wingdings" charset="0"/>
              <a:buNone/>
            </a:pPr>
            <a:r>
              <a:rPr lang="en-US" sz="1800" dirty="0">
                <a:latin typeface="Courier New"/>
                <a:cs typeface="Courier New"/>
              </a:rPr>
              <a:t>BEGIN NONLINEAR</a:t>
            </a:r>
          </a:p>
          <a:p>
            <a:pPr marL="0" indent="0">
              <a:buFont typeface="Wingdings" charset="0"/>
              <a:buNone/>
            </a:pPr>
            <a:r>
              <a:rPr lang="en-US" sz="1800" dirty="0">
                <a:latin typeface="Courier New"/>
                <a:cs typeface="Courier New"/>
              </a:rPr>
              <a:t>END NONLINEAR</a:t>
            </a:r>
          </a:p>
          <a:p>
            <a:pPr marL="0" indent="0">
              <a:buFont typeface="Wingdings" charset="0"/>
              <a:buNone/>
            </a:pPr>
            <a:endParaRPr lang="en-US" sz="1800" dirty="0">
              <a:latin typeface="Courier New"/>
              <a:cs typeface="Courier New"/>
            </a:endParaRPr>
          </a:p>
          <a:p>
            <a:pPr marL="0" indent="0">
              <a:buFont typeface="Wingdings" charset="0"/>
              <a:buNone/>
            </a:pPr>
            <a:r>
              <a:rPr lang="en-US" sz="1800" dirty="0">
                <a:latin typeface="Courier New"/>
                <a:cs typeface="Courier New"/>
              </a:rPr>
              <a:t>BEGIN LINEAR</a:t>
            </a:r>
          </a:p>
          <a:p>
            <a:pPr marL="0" indent="0">
              <a:buFont typeface="Wingdings" charset="0"/>
              <a:buNone/>
            </a:pPr>
            <a:r>
              <a:rPr lang="en-US" sz="1800" dirty="0">
                <a:latin typeface="Courier New"/>
                <a:cs typeface="Courier New"/>
              </a:rPr>
              <a:t>END LINEAR</a:t>
            </a:r>
          </a:p>
          <a:p>
            <a:pPr marL="0" indent="0">
              <a:buFont typeface="Wingdings" charset="0"/>
              <a:buNone/>
            </a:pPr>
            <a:endParaRPr lang="en-US" sz="1800" dirty="0">
              <a:latin typeface="Courier New"/>
              <a:cs typeface="Courier New"/>
            </a:endParaRPr>
          </a:p>
        </p:txBody>
      </p:sp>
    </p:spTree>
    <p:extLst>
      <p:ext uri="{BB962C8B-B14F-4D97-AF65-F5344CB8AC3E}">
        <p14:creationId xmlns:p14="http://schemas.microsoft.com/office/powerpoint/2010/main" val="3181722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Groundwater flow (</a:t>
            </a:r>
            <a:r>
              <a:rPr lang="en-US" dirty="0" err="1"/>
              <a:t>gwf</a:t>
            </a:r>
            <a:r>
              <a:rPr lang="en-US" dirty="0"/>
              <a:t>) model</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6199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Groundwater Flow (GWF) Model</a:t>
            </a:r>
          </a:p>
        </p:txBody>
      </p:sp>
      <p:sp>
        <p:nvSpPr>
          <p:cNvPr id="5" name="Content Placeholder 4"/>
          <p:cNvSpPr>
            <a:spLocks noGrp="1"/>
          </p:cNvSpPr>
          <p:nvPr>
            <p:ph idx="1"/>
          </p:nvPr>
        </p:nvSpPr>
        <p:spPr/>
        <p:txBody>
          <a:bodyPr/>
          <a:lstStyle/>
          <a:p>
            <a:r>
              <a:rPr lang="en-US" dirty="0"/>
              <a:t>First model available in MODFLOW 6</a:t>
            </a:r>
          </a:p>
          <a:p>
            <a:r>
              <a:rPr lang="en-US" dirty="0"/>
              <a:t>Synthesizes capabilities in</a:t>
            </a:r>
          </a:p>
          <a:p>
            <a:pPr lvl="1"/>
            <a:r>
              <a:rPr lang="en-US" dirty="0"/>
              <a:t>MODFLOW-2005</a:t>
            </a:r>
          </a:p>
          <a:p>
            <a:pPr lvl="1"/>
            <a:r>
              <a:rPr lang="en-US" dirty="0"/>
              <a:t>MODFLOW-NWT</a:t>
            </a:r>
          </a:p>
          <a:p>
            <a:pPr lvl="1"/>
            <a:r>
              <a:rPr lang="en-US" dirty="0"/>
              <a:t>MODFLOW-USG</a:t>
            </a:r>
          </a:p>
          <a:p>
            <a:pPr lvl="1"/>
            <a:r>
              <a:rPr lang="en-US" dirty="0"/>
              <a:t>MODFLOW-LGR</a:t>
            </a:r>
          </a:p>
          <a:p>
            <a:pPr lvl="1"/>
            <a:r>
              <a:rPr lang="en-US" dirty="0"/>
              <a:t>MODFLOW-CDSS</a:t>
            </a:r>
          </a:p>
        </p:txBody>
      </p:sp>
    </p:spTree>
    <p:extLst>
      <p:ext uri="{BB962C8B-B14F-4D97-AF65-F5344CB8AC3E}">
        <p14:creationId xmlns:p14="http://schemas.microsoft.com/office/powerpoint/2010/main" val="3443140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Groundwater Flow Equation</a:t>
            </a:r>
          </a:p>
        </p:txBody>
      </p:sp>
      <p:pic>
        <p:nvPicPr>
          <p:cNvPr id="2" name="Picture 1"/>
          <p:cNvPicPr>
            <a:picLocks noChangeAspect="1"/>
          </p:cNvPicPr>
          <p:nvPr/>
        </p:nvPicPr>
        <p:blipFill>
          <a:blip r:embed="rId2"/>
          <a:stretch>
            <a:fillRect/>
          </a:stretch>
        </p:blipFill>
        <p:spPr>
          <a:xfrm>
            <a:off x="1295400" y="2362200"/>
            <a:ext cx="6540500" cy="1079500"/>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Control-Volume Finite-Difference</a:t>
            </a:r>
          </a:p>
        </p:txBody>
      </p:sp>
      <p:pic>
        <p:nvPicPr>
          <p:cNvPr id="4" name="Picture 3"/>
          <p:cNvPicPr>
            <a:picLocks noChangeAspect="1"/>
          </p:cNvPicPr>
          <p:nvPr/>
        </p:nvPicPr>
        <p:blipFill>
          <a:blip r:embed="rId2"/>
          <a:stretch>
            <a:fillRect/>
          </a:stretch>
        </p:blipFill>
        <p:spPr>
          <a:xfrm>
            <a:off x="2035135" y="1248284"/>
            <a:ext cx="5127665" cy="5152516"/>
          </a:xfrm>
          <a:prstGeom prst="rect">
            <a:avLst/>
          </a:prstGeom>
        </p:spPr>
      </p:pic>
    </p:spTree>
    <p:extLst>
      <p:ext uri="{BB962C8B-B14F-4D97-AF65-F5344CB8AC3E}">
        <p14:creationId xmlns:p14="http://schemas.microsoft.com/office/powerpoint/2010/main" val="1432881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38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Finite-Difference Equation</a:t>
            </a:r>
          </a:p>
        </p:txBody>
      </p:sp>
      <p:sp>
        <p:nvSpPr>
          <p:cNvPr id="4" name="Rectangle 14"/>
          <p:cNvSpPr>
            <a:spLocks noChangeArrowheads="1"/>
          </p:cNvSpPr>
          <p:nvPr/>
        </p:nvSpPr>
        <p:spPr bwMode="auto">
          <a:xfrm>
            <a:off x="0" y="35480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5" name="Rectangle 21"/>
          <p:cNvSpPr>
            <a:spLocks noChangeArrowheads="1"/>
          </p:cNvSpPr>
          <p:nvPr/>
        </p:nvSpPr>
        <p:spPr bwMode="auto">
          <a:xfrm>
            <a:off x="0" y="28622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7" name="Rectangle 24"/>
          <p:cNvSpPr>
            <a:spLocks noChangeArrowheads="1"/>
          </p:cNvSpPr>
          <p:nvPr/>
        </p:nvSpPr>
        <p:spPr bwMode="auto">
          <a:xfrm>
            <a:off x="0" y="35480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9" name="Object 26"/>
          <p:cNvGraphicFramePr>
            <a:graphicFrameLocks noChangeAspect="1"/>
          </p:cNvGraphicFramePr>
          <p:nvPr/>
        </p:nvGraphicFramePr>
        <p:xfrm>
          <a:off x="1600200" y="2133600"/>
          <a:ext cx="5486400" cy="381000"/>
        </p:xfrm>
        <a:graphic>
          <a:graphicData uri="http://schemas.openxmlformats.org/presentationml/2006/ole">
            <mc:AlternateContent xmlns:mc="http://schemas.openxmlformats.org/markup-compatibility/2006">
              <mc:Choice xmlns:v="urn:schemas-microsoft-com:vml" Requires="v">
                <p:oleObj name="Equation" r:id="rId2" imgW="3187700" imgH="228600" progId="Equation.3">
                  <p:embed/>
                </p:oleObj>
              </mc:Choice>
              <mc:Fallback>
                <p:oleObj name="Equation" r:id="rId2" imgW="3187700" imgH="228600" progId="Equation.3">
                  <p:embed/>
                  <p:pic>
                    <p:nvPicPr>
                      <p:cNvPr id="9"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33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971800"/>
            <a:ext cx="5867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30"/>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12" name="Object 29"/>
          <p:cNvGraphicFramePr>
            <a:graphicFrameLocks noChangeAspect="1"/>
          </p:cNvGraphicFramePr>
          <p:nvPr/>
        </p:nvGraphicFramePr>
        <p:xfrm>
          <a:off x="1219200" y="3886200"/>
          <a:ext cx="5715000" cy="381000"/>
        </p:xfrm>
        <a:graphic>
          <a:graphicData uri="http://schemas.openxmlformats.org/presentationml/2006/ole">
            <mc:AlternateContent xmlns:mc="http://schemas.openxmlformats.org/markup-compatibility/2006">
              <mc:Choice xmlns:v="urn:schemas-microsoft-com:vml" Requires="v">
                <p:oleObj name="Equation" r:id="rId5" imgW="3416300" imgH="228600" progId="Equation.3">
                  <p:embed/>
                </p:oleObj>
              </mc:Choice>
              <mc:Fallback>
                <p:oleObj name="Equation" r:id="rId5" imgW="3416300" imgH="228600" progId="Equation.3">
                  <p:embed/>
                  <p:pic>
                    <p:nvPicPr>
                      <p:cNvPr id="12"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886200"/>
                        <a:ext cx="5715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nvGraphicFramePr>
        <p:xfrm>
          <a:off x="1295400" y="4648200"/>
          <a:ext cx="6248400" cy="762000"/>
        </p:xfrm>
        <a:graphic>
          <a:graphicData uri="http://schemas.openxmlformats.org/presentationml/2006/ole">
            <mc:AlternateContent xmlns:mc="http://schemas.openxmlformats.org/markup-compatibility/2006">
              <mc:Choice xmlns:v="urn:schemas-microsoft-com:vml" Requires="v">
                <p:oleObj name="Equation" r:id="rId7" imgW="3543300" imgH="444500" progId="Equation.3">
                  <p:embed/>
                </p:oleObj>
              </mc:Choice>
              <mc:Fallback>
                <p:oleObj name="Equation" r:id="rId7" imgW="3543300" imgH="444500" progId="Equation.3">
                  <p:embed/>
                  <p:pic>
                    <p:nvPicPr>
                      <p:cNvPr id="13"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648200"/>
                        <a:ext cx="6248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12798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793488" y="2830000"/>
            <a:ext cx="7557025" cy="1189532"/>
          </a:xfrm>
          <a:prstGeom prst="rect">
            <a:avLst/>
          </a:prstGeom>
        </p:spPr>
      </p:pic>
    </p:spTree>
    <p:extLst>
      <p:ext uri="{BB962C8B-B14F-4D97-AF65-F5344CB8AC3E}">
        <p14:creationId xmlns:p14="http://schemas.microsoft.com/office/powerpoint/2010/main" val="1363735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Rearranged for Solution</a:t>
            </a:r>
          </a:p>
        </p:txBody>
      </p:sp>
      <p:pic>
        <p:nvPicPr>
          <p:cNvPr id="4" name="Picture 3"/>
          <p:cNvPicPr>
            <a:picLocks noChangeAspect="1"/>
          </p:cNvPicPr>
          <p:nvPr/>
        </p:nvPicPr>
        <p:blipFill>
          <a:blip r:embed="rId2"/>
          <a:stretch>
            <a:fillRect/>
          </a:stretch>
        </p:blipFill>
        <p:spPr>
          <a:xfrm>
            <a:off x="685800" y="1905000"/>
            <a:ext cx="6870023" cy="1130727"/>
          </a:xfrm>
          <a:prstGeom prst="rect">
            <a:avLst/>
          </a:prstGeom>
        </p:spPr>
      </p:pic>
      <p:pic>
        <p:nvPicPr>
          <p:cNvPr id="5" name="Picture 4"/>
          <p:cNvPicPr>
            <a:picLocks noChangeAspect="1"/>
          </p:cNvPicPr>
          <p:nvPr/>
        </p:nvPicPr>
        <p:blipFill>
          <a:blip r:embed="rId3"/>
          <a:stretch>
            <a:fillRect/>
          </a:stretch>
        </p:blipFill>
        <p:spPr>
          <a:xfrm>
            <a:off x="5181600" y="3581400"/>
            <a:ext cx="2032382" cy="734711"/>
          </a:xfrm>
          <a:prstGeom prst="rect">
            <a:avLst/>
          </a:prstGeom>
        </p:spPr>
      </p:pic>
      <p:pic>
        <p:nvPicPr>
          <p:cNvPr id="6" name="Picture 5"/>
          <p:cNvPicPr>
            <a:picLocks noChangeAspect="1"/>
          </p:cNvPicPr>
          <p:nvPr/>
        </p:nvPicPr>
        <p:blipFill>
          <a:blip r:embed="rId4"/>
          <a:stretch>
            <a:fillRect/>
          </a:stretch>
        </p:blipFill>
        <p:spPr>
          <a:xfrm>
            <a:off x="3200400" y="4665547"/>
            <a:ext cx="4026596" cy="973253"/>
          </a:xfrm>
          <a:prstGeom prst="rect">
            <a:avLst/>
          </a:prstGeom>
        </p:spPr>
      </p:pic>
    </p:spTree>
    <p:extLst>
      <p:ext uri="{BB962C8B-B14F-4D97-AF65-F5344CB8AC3E}">
        <p14:creationId xmlns:p14="http://schemas.microsoft.com/office/powerpoint/2010/main" val="2756372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a:t>
            </a:r>
          </a:p>
        </p:txBody>
      </p:sp>
      <p:pic>
        <p:nvPicPr>
          <p:cNvPr id="3" name="Picture 2"/>
          <p:cNvPicPr>
            <a:picLocks noChangeAspect="1"/>
          </p:cNvPicPr>
          <p:nvPr/>
        </p:nvPicPr>
        <p:blipFill>
          <a:blip r:embed="rId2"/>
          <a:stretch>
            <a:fillRect/>
          </a:stretch>
        </p:blipFill>
        <p:spPr>
          <a:xfrm>
            <a:off x="2209800" y="1828800"/>
            <a:ext cx="4653167" cy="4258277"/>
          </a:xfrm>
          <a:prstGeom prst="rect">
            <a:avLst/>
          </a:prstGeom>
        </p:spPr>
      </p:pic>
    </p:spTree>
    <p:extLst>
      <p:ext uri="{BB962C8B-B14F-4D97-AF65-F5344CB8AC3E}">
        <p14:creationId xmlns:p14="http://schemas.microsoft.com/office/powerpoint/2010/main" val="1603378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GWF Packages</a:t>
            </a:r>
          </a:p>
        </p:txBody>
      </p:sp>
      <p:sp>
        <p:nvSpPr>
          <p:cNvPr id="4" name="Content Placeholder 3"/>
          <p:cNvSpPr>
            <a:spLocks noGrp="1"/>
          </p:cNvSpPr>
          <p:nvPr>
            <p:ph idx="1"/>
          </p:nvPr>
        </p:nvSpPr>
        <p:spPr>
          <a:xfrm>
            <a:off x="381000" y="1371600"/>
            <a:ext cx="4343400" cy="4495800"/>
          </a:xfrm>
        </p:spPr>
        <p:txBody>
          <a:bodyPr/>
          <a:lstStyle/>
          <a:p>
            <a:r>
              <a:rPr lang="en-US" dirty="0"/>
              <a:t>The GWF Model in MODFLOW 6 uses the concept of a “package” to manage and activate capabilities</a:t>
            </a:r>
          </a:p>
          <a:p>
            <a:r>
              <a:rPr lang="en-US" dirty="0"/>
              <a:t>Packages are specified in the GWF name file</a:t>
            </a:r>
          </a:p>
        </p:txBody>
      </p:sp>
      <p:graphicFrame>
        <p:nvGraphicFramePr>
          <p:cNvPr id="3" name="Table 2"/>
          <p:cNvGraphicFramePr>
            <a:graphicFrameLocks noGrp="1"/>
          </p:cNvGraphicFramePr>
          <p:nvPr>
            <p:extLst>
              <p:ext uri="{D42A27DB-BD31-4B8C-83A1-F6EECF244321}">
                <p14:modId xmlns:p14="http://schemas.microsoft.com/office/powerpoint/2010/main" val="4260024243"/>
              </p:ext>
            </p:extLst>
          </p:nvPr>
        </p:nvGraphicFramePr>
        <p:xfrm>
          <a:off x="5029200" y="1219200"/>
          <a:ext cx="3505200" cy="4744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370840">
                <a:tc>
                  <a:txBody>
                    <a:bodyPr/>
                    <a:lstStyle/>
                    <a:p>
                      <a:r>
                        <a:rPr lang="en-US" sz="1400" dirty="0"/>
                        <a:t>Package Name</a:t>
                      </a:r>
                    </a:p>
                  </a:txBody>
                  <a:tcPr/>
                </a:tc>
                <a:tc>
                  <a:txBody>
                    <a:bodyPr/>
                    <a:lstStyle/>
                    <a:p>
                      <a:r>
                        <a:rPr lang="en-US" sz="1400" dirty="0"/>
                        <a:t>Abbreviation</a:t>
                      </a:r>
                    </a:p>
                  </a:txBody>
                  <a:tcPr/>
                </a:tc>
                <a:extLst>
                  <a:ext uri="{0D108BD9-81ED-4DB2-BD59-A6C34878D82A}">
                    <a16:rowId xmlns:a16="http://schemas.microsoft.com/office/drawing/2014/main" val="10000"/>
                  </a:ext>
                </a:extLst>
              </a:tr>
              <a:tr h="370840">
                <a:tc>
                  <a:txBody>
                    <a:bodyPr/>
                    <a:lstStyle/>
                    <a:p>
                      <a:r>
                        <a:rPr lang="en-US" sz="1400" dirty="0"/>
                        <a:t>Discretization</a:t>
                      </a:r>
                    </a:p>
                  </a:txBody>
                  <a:tcPr/>
                </a:tc>
                <a:tc>
                  <a:txBody>
                    <a:bodyPr/>
                    <a:lstStyle/>
                    <a:p>
                      <a:r>
                        <a:rPr lang="en-US" sz="1400" dirty="0"/>
                        <a:t>DIS</a:t>
                      </a:r>
                    </a:p>
                  </a:txBody>
                  <a:tcPr/>
                </a:tc>
                <a:extLst>
                  <a:ext uri="{0D108BD9-81ED-4DB2-BD59-A6C34878D82A}">
                    <a16:rowId xmlns:a16="http://schemas.microsoft.com/office/drawing/2014/main" val="10001"/>
                  </a:ext>
                </a:extLst>
              </a:tr>
              <a:tr h="370840">
                <a:tc>
                  <a:txBody>
                    <a:bodyPr/>
                    <a:lstStyle/>
                    <a:p>
                      <a:r>
                        <a:rPr lang="en-US" sz="1400" dirty="0"/>
                        <a:t>Initial</a:t>
                      </a:r>
                      <a:r>
                        <a:rPr lang="en-US" sz="1400" baseline="0" dirty="0"/>
                        <a:t> Conditions</a:t>
                      </a:r>
                      <a:endParaRPr lang="en-US" sz="1400" dirty="0"/>
                    </a:p>
                  </a:txBody>
                  <a:tcPr/>
                </a:tc>
                <a:tc>
                  <a:txBody>
                    <a:bodyPr/>
                    <a:lstStyle/>
                    <a:p>
                      <a:r>
                        <a:rPr lang="en-US" sz="1400" dirty="0"/>
                        <a:t>IC</a:t>
                      </a:r>
                    </a:p>
                  </a:txBody>
                  <a:tcPr/>
                </a:tc>
                <a:extLst>
                  <a:ext uri="{0D108BD9-81ED-4DB2-BD59-A6C34878D82A}">
                    <a16:rowId xmlns:a16="http://schemas.microsoft.com/office/drawing/2014/main" val="10002"/>
                  </a:ext>
                </a:extLst>
              </a:tr>
              <a:tr h="370840">
                <a:tc>
                  <a:txBody>
                    <a:bodyPr/>
                    <a:lstStyle/>
                    <a:p>
                      <a:r>
                        <a:rPr lang="en-US" sz="1400" dirty="0"/>
                        <a:t>Node-Property Flow</a:t>
                      </a:r>
                    </a:p>
                  </a:txBody>
                  <a:tcPr/>
                </a:tc>
                <a:tc>
                  <a:txBody>
                    <a:bodyPr/>
                    <a:lstStyle/>
                    <a:p>
                      <a:r>
                        <a:rPr lang="en-US" sz="1400" dirty="0"/>
                        <a:t>NPF</a:t>
                      </a:r>
                    </a:p>
                  </a:txBody>
                  <a:tcPr/>
                </a:tc>
                <a:extLst>
                  <a:ext uri="{0D108BD9-81ED-4DB2-BD59-A6C34878D82A}">
                    <a16:rowId xmlns:a16="http://schemas.microsoft.com/office/drawing/2014/main" val="10003"/>
                  </a:ext>
                </a:extLst>
              </a:tr>
              <a:tr h="370840">
                <a:tc>
                  <a:txBody>
                    <a:bodyPr/>
                    <a:lstStyle/>
                    <a:p>
                      <a:r>
                        <a:rPr lang="en-US" sz="1400" dirty="0"/>
                        <a:t>Storage</a:t>
                      </a:r>
                    </a:p>
                  </a:txBody>
                  <a:tcPr/>
                </a:tc>
                <a:tc>
                  <a:txBody>
                    <a:bodyPr/>
                    <a:lstStyle/>
                    <a:p>
                      <a:r>
                        <a:rPr lang="en-US" sz="1400" dirty="0"/>
                        <a:t>STO</a:t>
                      </a:r>
                    </a:p>
                  </a:txBody>
                  <a:tcPr/>
                </a:tc>
                <a:extLst>
                  <a:ext uri="{0D108BD9-81ED-4DB2-BD59-A6C34878D82A}">
                    <a16:rowId xmlns:a16="http://schemas.microsoft.com/office/drawing/2014/main" val="10004"/>
                  </a:ext>
                </a:extLst>
              </a:tr>
              <a:tr h="370840">
                <a:tc>
                  <a:txBody>
                    <a:bodyPr/>
                    <a:lstStyle/>
                    <a:p>
                      <a:r>
                        <a:rPr lang="en-US" sz="1400" baseline="0" dirty="0"/>
                        <a:t>Constant Head</a:t>
                      </a:r>
                      <a:endParaRPr lang="en-US" sz="1400" dirty="0"/>
                    </a:p>
                  </a:txBody>
                  <a:tcPr/>
                </a:tc>
                <a:tc>
                  <a:txBody>
                    <a:bodyPr/>
                    <a:lstStyle/>
                    <a:p>
                      <a:r>
                        <a:rPr lang="en-US" sz="1400" dirty="0"/>
                        <a:t>CHD</a:t>
                      </a:r>
                    </a:p>
                  </a:txBody>
                  <a:tcPr/>
                </a:tc>
                <a:extLst>
                  <a:ext uri="{0D108BD9-81ED-4DB2-BD59-A6C34878D82A}">
                    <a16:rowId xmlns:a16="http://schemas.microsoft.com/office/drawing/2014/main" val="10005"/>
                  </a:ext>
                </a:extLst>
              </a:tr>
              <a:tr h="370840">
                <a:tc>
                  <a:txBody>
                    <a:bodyPr/>
                    <a:lstStyle/>
                    <a:p>
                      <a:r>
                        <a:rPr lang="en-US" sz="1400" dirty="0"/>
                        <a:t>Well</a:t>
                      </a:r>
                    </a:p>
                  </a:txBody>
                  <a:tcPr/>
                </a:tc>
                <a:tc>
                  <a:txBody>
                    <a:bodyPr/>
                    <a:lstStyle/>
                    <a:p>
                      <a:r>
                        <a:rPr lang="en-US" sz="1400" dirty="0"/>
                        <a:t>WEL</a:t>
                      </a:r>
                    </a:p>
                  </a:txBody>
                  <a:tcPr/>
                </a:tc>
                <a:extLst>
                  <a:ext uri="{0D108BD9-81ED-4DB2-BD59-A6C34878D82A}">
                    <a16:rowId xmlns:a16="http://schemas.microsoft.com/office/drawing/2014/main" val="10006"/>
                  </a:ext>
                </a:extLst>
              </a:tr>
              <a:tr h="370840">
                <a:tc>
                  <a:txBody>
                    <a:bodyPr/>
                    <a:lstStyle/>
                    <a:p>
                      <a:r>
                        <a:rPr lang="en-US" sz="1400" dirty="0"/>
                        <a:t>Drain</a:t>
                      </a:r>
                    </a:p>
                  </a:txBody>
                  <a:tcPr/>
                </a:tc>
                <a:tc>
                  <a:txBody>
                    <a:bodyPr/>
                    <a:lstStyle/>
                    <a:p>
                      <a:r>
                        <a:rPr lang="en-US" sz="1400" dirty="0"/>
                        <a:t>DRN</a:t>
                      </a:r>
                    </a:p>
                  </a:txBody>
                  <a:tcPr/>
                </a:tc>
                <a:extLst>
                  <a:ext uri="{0D108BD9-81ED-4DB2-BD59-A6C34878D82A}">
                    <a16:rowId xmlns:a16="http://schemas.microsoft.com/office/drawing/2014/main" val="10007"/>
                  </a:ext>
                </a:extLst>
              </a:tr>
              <a:tr h="370840">
                <a:tc>
                  <a:txBody>
                    <a:bodyPr/>
                    <a:lstStyle/>
                    <a:p>
                      <a:r>
                        <a:rPr lang="en-US" sz="1400" dirty="0"/>
                        <a:t>River</a:t>
                      </a:r>
                    </a:p>
                  </a:txBody>
                  <a:tcPr/>
                </a:tc>
                <a:tc>
                  <a:txBody>
                    <a:bodyPr/>
                    <a:lstStyle/>
                    <a:p>
                      <a:r>
                        <a:rPr lang="en-US" sz="1400" dirty="0"/>
                        <a:t>RIV</a:t>
                      </a:r>
                    </a:p>
                  </a:txBody>
                  <a:tcPr/>
                </a:tc>
                <a:extLst>
                  <a:ext uri="{0D108BD9-81ED-4DB2-BD59-A6C34878D82A}">
                    <a16:rowId xmlns:a16="http://schemas.microsoft.com/office/drawing/2014/main" val="10008"/>
                  </a:ext>
                </a:extLst>
              </a:tr>
              <a:tr h="370840">
                <a:tc>
                  <a:txBody>
                    <a:bodyPr/>
                    <a:lstStyle/>
                    <a:p>
                      <a:r>
                        <a:rPr lang="en-US" sz="1400" dirty="0"/>
                        <a:t>General-Head</a:t>
                      </a:r>
                      <a:r>
                        <a:rPr lang="en-US" sz="1400" baseline="0" dirty="0"/>
                        <a:t> Boundary</a:t>
                      </a:r>
                      <a:endParaRPr lang="en-US" sz="1400" dirty="0"/>
                    </a:p>
                  </a:txBody>
                  <a:tcPr/>
                </a:tc>
                <a:tc>
                  <a:txBody>
                    <a:bodyPr/>
                    <a:lstStyle/>
                    <a:p>
                      <a:r>
                        <a:rPr lang="en-US" sz="1400" dirty="0"/>
                        <a:t>GHB</a:t>
                      </a:r>
                    </a:p>
                  </a:txBody>
                  <a:tcPr/>
                </a:tc>
                <a:extLst>
                  <a:ext uri="{0D108BD9-81ED-4DB2-BD59-A6C34878D82A}">
                    <a16:rowId xmlns:a16="http://schemas.microsoft.com/office/drawing/2014/main" val="10009"/>
                  </a:ext>
                </a:extLst>
              </a:tr>
              <a:tr h="370840">
                <a:tc>
                  <a:txBody>
                    <a:bodyPr/>
                    <a:lstStyle/>
                    <a:p>
                      <a:r>
                        <a:rPr lang="en-US" sz="1400" dirty="0"/>
                        <a:t>Recharge</a:t>
                      </a:r>
                    </a:p>
                  </a:txBody>
                  <a:tcPr/>
                </a:tc>
                <a:tc>
                  <a:txBody>
                    <a:bodyPr/>
                    <a:lstStyle/>
                    <a:p>
                      <a:r>
                        <a:rPr lang="en-US" sz="1400" dirty="0"/>
                        <a:t>RCH</a:t>
                      </a:r>
                    </a:p>
                  </a:txBody>
                  <a:tcPr/>
                </a:tc>
                <a:extLst>
                  <a:ext uri="{0D108BD9-81ED-4DB2-BD59-A6C34878D82A}">
                    <a16:rowId xmlns:a16="http://schemas.microsoft.com/office/drawing/2014/main" val="10010"/>
                  </a:ext>
                </a:extLst>
              </a:tr>
              <a:tr h="370840">
                <a:tc>
                  <a:txBody>
                    <a:bodyPr/>
                    <a:lstStyle/>
                    <a:p>
                      <a:r>
                        <a:rPr lang="en-US" sz="1400" dirty="0"/>
                        <a:t>Evapotranspiration</a:t>
                      </a:r>
                    </a:p>
                  </a:txBody>
                  <a:tcPr/>
                </a:tc>
                <a:tc>
                  <a:txBody>
                    <a:bodyPr/>
                    <a:lstStyle/>
                    <a:p>
                      <a:r>
                        <a:rPr lang="en-US" sz="1400" dirty="0"/>
                        <a:t>EVT</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1049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72F5-7D0C-FCCC-6E5B-C685E07427E0}"/>
              </a:ext>
            </a:extLst>
          </p:cNvPr>
          <p:cNvSpPr>
            <a:spLocks noGrp="1"/>
          </p:cNvSpPr>
          <p:nvPr>
            <p:ph type="title"/>
          </p:nvPr>
        </p:nvSpPr>
        <p:spPr/>
        <p:txBody>
          <a:bodyPr/>
          <a:lstStyle/>
          <a:p>
            <a:r>
              <a:rPr lang="en-US" dirty="0"/>
              <a:t>MODFLOW Simulation Workflow</a:t>
            </a:r>
          </a:p>
        </p:txBody>
      </p:sp>
      <p:sp>
        <p:nvSpPr>
          <p:cNvPr id="4" name="Rectangle 3">
            <a:extLst>
              <a:ext uri="{FF2B5EF4-FFF2-40B4-BE49-F238E27FC236}">
                <a16:creationId xmlns:a16="http://schemas.microsoft.com/office/drawing/2014/main" id="{0B45A09B-DEF9-3239-1D35-7CBB40E135AD}"/>
              </a:ext>
            </a:extLst>
          </p:cNvPr>
          <p:cNvSpPr/>
          <p:nvPr/>
        </p:nvSpPr>
        <p:spPr bwMode="auto">
          <a:xfrm>
            <a:off x="3771900" y="4343400"/>
            <a:ext cx="1600200" cy="838200"/>
          </a:xfrm>
          <a:prstGeom prst="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t>MODFLOW Program</a:t>
            </a:r>
            <a:endParaRPr kumimoji="0" lang="en-US" sz="2000" b="0" i="0" u="none" strike="noStrike" cap="none" normalizeH="0" baseline="0" dirty="0">
              <a:ln>
                <a:noFill/>
              </a:ln>
              <a:solidFill>
                <a:schemeClr val="tx1"/>
              </a:solidFill>
              <a:effectLst/>
              <a:latin typeface="Arial" charset="0"/>
              <a:ea typeface="ＭＳ Ｐゴシック" charset="0"/>
            </a:endParaRPr>
          </a:p>
        </p:txBody>
      </p:sp>
      <p:sp>
        <p:nvSpPr>
          <p:cNvPr id="5" name="Multidocument 4">
            <a:extLst>
              <a:ext uri="{FF2B5EF4-FFF2-40B4-BE49-F238E27FC236}">
                <a16:creationId xmlns:a16="http://schemas.microsoft.com/office/drawing/2014/main" id="{0B1A2C43-35F5-F748-8621-BBDB849B6575}"/>
              </a:ext>
            </a:extLst>
          </p:cNvPr>
          <p:cNvSpPr/>
          <p:nvPr/>
        </p:nvSpPr>
        <p:spPr bwMode="auto">
          <a:xfrm>
            <a:off x="1828799" y="4191000"/>
            <a:ext cx="990600" cy="1447800"/>
          </a:xfrm>
          <a:prstGeom prst="flowChartMultidocumen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Multidocument 5">
            <a:extLst>
              <a:ext uri="{FF2B5EF4-FFF2-40B4-BE49-F238E27FC236}">
                <a16:creationId xmlns:a16="http://schemas.microsoft.com/office/drawing/2014/main" id="{8D48607C-4902-A445-EF84-7DEC73065A7C}"/>
              </a:ext>
            </a:extLst>
          </p:cNvPr>
          <p:cNvSpPr/>
          <p:nvPr/>
        </p:nvSpPr>
        <p:spPr bwMode="auto">
          <a:xfrm>
            <a:off x="6324599" y="4191000"/>
            <a:ext cx="990600" cy="1447800"/>
          </a:xfrm>
          <a:prstGeom prst="flowChartMultidocumen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a:extLst>
              <a:ext uri="{FF2B5EF4-FFF2-40B4-BE49-F238E27FC236}">
                <a16:creationId xmlns:a16="http://schemas.microsoft.com/office/drawing/2014/main" id="{338F661C-5DFE-0CC9-B5DC-508C4711CEDE}"/>
              </a:ext>
            </a:extLst>
          </p:cNvPr>
          <p:cNvSpPr txBox="1"/>
          <p:nvPr/>
        </p:nvSpPr>
        <p:spPr>
          <a:xfrm>
            <a:off x="1640258" y="3657600"/>
            <a:ext cx="1367682"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Input Files</a:t>
            </a:r>
          </a:p>
        </p:txBody>
      </p:sp>
      <p:sp>
        <p:nvSpPr>
          <p:cNvPr id="8" name="TextBox 7">
            <a:extLst>
              <a:ext uri="{FF2B5EF4-FFF2-40B4-BE49-F238E27FC236}">
                <a16:creationId xmlns:a16="http://schemas.microsoft.com/office/drawing/2014/main" id="{58E3431F-F152-7470-12BD-E3570F1EC56B}"/>
              </a:ext>
            </a:extLst>
          </p:cNvPr>
          <p:cNvSpPr txBox="1"/>
          <p:nvPr/>
        </p:nvSpPr>
        <p:spPr>
          <a:xfrm>
            <a:off x="6132248" y="3661410"/>
            <a:ext cx="1566454"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Output Files</a:t>
            </a:r>
          </a:p>
        </p:txBody>
      </p:sp>
      <p:sp>
        <p:nvSpPr>
          <p:cNvPr id="9" name="Right Arrow 8">
            <a:extLst>
              <a:ext uri="{FF2B5EF4-FFF2-40B4-BE49-F238E27FC236}">
                <a16:creationId xmlns:a16="http://schemas.microsoft.com/office/drawing/2014/main" id="{0AE9E9B0-EA65-DCC4-4016-619279C7D0C3}"/>
              </a:ext>
            </a:extLst>
          </p:cNvPr>
          <p:cNvSpPr/>
          <p:nvPr/>
        </p:nvSpPr>
        <p:spPr bwMode="auto">
          <a:xfrm>
            <a:off x="3007940" y="4648200"/>
            <a:ext cx="649659" cy="381000"/>
          </a:xfrm>
          <a:prstGeom prst="rightArrow">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ight Arrow 9">
            <a:extLst>
              <a:ext uri="{FF2B5EF4-FFF2-40B4-BE49-F238E27FC236}">
                <a16:creationId xmlns:a16="http://schemas.microsoft.com/office/drawing/2014/main" id="{8EE6A2E2-BDA9-1BCE-6DC9-1BE5FED6CA4B}"/>
              </a:ext>
            </a:extLst>
          </p:cNvPr>
          <p:cNvSpPr/>
          <p:nvPr/>
        </p:nvSpPr>
        <p:spPr bwMode="auto">
          <a:xfrm>
            <a:off x="5518731" y="4648200"/>
            <a:ext cx="649659" cy="381000"/>
          </a:xfrm>
          <a:prstGeom prst="rightArrow">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a:extLst>
              <a:ext uri="{FF2B5EF4-FFF2-40B4-BE49-F238E27FC236}">
                <a16:creationId xmlns:a16="http://schemas.microsoft.com/office/drawing/2014/main" id="{1E32D2AA-E9B1-75CA-805E-2BE60684ADA4}"/>
              </a:ext>
            </a:extLst>
          </p:cNvPr>
          <p:cNvPicPr>
            <a:picLocks noChangeAspect="1"/>
          </p:cNvPicPr>
          <p:nvPr/>
        </p:nvPicPr>
        <p:blipFill>
          <a:blip r:embed="rId2"/>
          <a:stretch>
            <a:fillRect/>
          </a:stretch>
        </p:blipFill>
        <p:spPr>
          <a:xfrm>
            <a:off x="342874" y="1356360"/>
            <a:ext cx="2476525" cy="1847698"/>
          </a:xfrm>
          <a:prstGeom prst="rect">
            <a:avLst/>
          </a:prstGeom>
        </p:spPr>
      </p:pic>
      <p:sp>
        <p:nvSpPr>
          <p:cNvPr id="11" name="Right Arrow 10">
            <a:extLst>
              <a:ext uri="{FF2B5EF4-FFF2-40B4-BE49-F238E27FC236}">
                <a16:creationId xmlns:a16="http://schemas.microsoft.com/office/drawing/2014/main" id="{189227CA-1003-67AA-4082-F621C6AB33C4}"/>
              </a:ext>
            </a:extLst>
          </p:cNvPr>
          <p:cNvSpPr/>
          <p:nvPr/>
        </p:nvSpPr>
        <p:spPr bwMode="auto">
          <a:xfrm rot="3103384">
            <a:off x="913277" y="3386565"/>
            <a:ext cx="649659" cy="381000"/>
          </a:xfrm>
          <a:prstGeom prst="rightArrow">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12" name="Picture 11">
            <a:extLst>
              <a:ext uri="{FF2B5EF4-FFF2-40B4-BE49-F238E27FC236}">
                <a16:creationId xmlns:a16="http://schemas.microsoft.com/office/drawing/2014/main" id="{C8057456-0FE2-DFF6-9E59-C0639EA5C07D}"/>
              </a:ext>
            </a:extLst>
          </p:cNvPr>
          <p:cNvPicPr>
            <a:picLocks noChangeAspect="1"/>
          </p:cNvPicPr>
          <p:nvPr/>
        </p:nvPicPr>
        <p:blipFill>
          <a:blip r:embed="rId3"/>
          <a:stretch>
            <a:fillRect/>
          </a:stretch>
        </p:blipFill>
        <p:spPr>
          <a:xfrm>
            <a:off x="6347461" y="1410222"/>
            <a:ext cx="2476525" cy="1835255"/>
          </a:xfrm>
          <a:prstGeom prst="rect">
            <a:avLst/>
          </a:prstGeom>
        </p:spPr>
      </p:pic>
      <p:sp>
        <p:nvSpPr>
          <p:cNvPr id="13" name="Right Arrow 12">
            <a:extLst>
              <a:ext uri="{FF2B5EF4-FFF2-40B4-BE49-F238E27FC236}">
                <a16:creationId xmlns:a16="http://schemas.microsoft.com/office/drawing/2014/main" id="{F089F7F7-2DEB-279C-705D-36D2F27D1D7B}"/>
              </a:ext>
            </a:extLst>
          </p:cNvPr>
          <p:cNvSpPr/>
          <p:nvPr/>
        </p:nvSpPr>
        <p:spPr bwMode="auto">
          <a:xfrm rot="19238469">
            <a:off x="7745839" y="3467100"/>
            <a:ext cx="649659" cy="381000"/>
          </a:xfrm>
          <a:prstGeom prst="rightArrow">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4" name="TextBox 13">
            <a:extLst>
              <a:ext uri="{FF2B5EF4-FFF2-40B4-BE49-F238E27FC236}">
                <a16:creationId xmlns:a16="http://schemas.microsoft.com/office/drawing/2014/main" id="{E705F781-96CF-D49F-64A6-BBA16C79D762}"/>
              </a:ext>
            </a:extLst>
          </p:cNvPr>
          <p:cNvSpPr txBox="1"/>
          <p:nvPr/>
        </p:nvSpPr>
        <p:spPr>
          <a:xfrm>
            <a:off x="3102896" y="1648360"/>
            <a:ext cx="2961067" cy="1323439"/>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pPr algn="ctr"/>
            <a:r>
              <a:rPr lang="en-US" sz="2000" dirty="0"/>
              <a:t>Graphical User Interface</a:t>
            </a:r>
          </a:p>
          <a:p>
            <a:pPr algn="ctr"/>
            <a:r>
              <a:rPr lang="en-US" sz="2000" dirty="0"/>
              <a:t>(GUI)</a:t>
            </a:r>
          </a:p>
          <a:p>
            <a:pPr algn="ctr"/>
            <a:r>
              <a:rPr lang="en-US" sz="2000" dirty="0"/>
              <a:t>or</a:t>
            </a:r>
          </a:p>
          <a:p>
            <a:pPr algn="ctr"/>
            <a:r>
              <a:rPr lang="en-US" sz="2000" dirty="0" err="1"/>
              <a:t>FloPy</a:t>
            </a:r>
            <a:endParaRPr lang="en-US" sz="2000" dirty="0"/>
          </a:p>
        </p:txBody>
      </p:sp>
    </p:spTree>
    <p:extLst>
      <p:ext uri="{BB962C8B-B14F-4D97-AF65-F5344CB8AC3E}">
        <p14:creationId xmlns:p14="http://schemas.microsoft.com/office/powerpoint/2010/main" val="2501910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8C758D-02E5-554C-8A38-835C0C0E1066}"/>
              </a:ext>
            </a:extLst>
          </p:cNvPr>
          <p:cNvSpPr/>
          <p:nvPr/>
        </p:nvSpPr>
        <p:spPr>
          <a:xfrm>
            <a:off x="3025216" y="2540180"/>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Storage (STO)</a:t>
            </a:r>
          </a:p>
        </p:txBody>
      </p:sp>
      <p:sp>
        <p:nvSpPr>
          <p:cNvPr id="9" name="Rectangle 8">
            <a:extLst>
              <a:ext uri="{FF2B5EF4-FFF2-40B4-BE49-F238E27FC236}">
                <a16:creationId xmlns:a16="http://schemas.microsoft.com/office/drawing/2014/main" id="{1704AEF9-E124-0D43-BE20-76FB15587781}"/>
              </a:ext>
            </a:extLst>
          </p:cNvPr>
          <p:cNvSpPr/>
          <p:nvPr/>
        </p:nvSpPr>
        <p:spPr>
          <a:xfrm>
            <a:off x="1755854" y="254510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Node Property Flow (NPF)</a:t>
            </a:r>
          </a:p>
        </p:txBody>
      </p:sp>
      <p:sp>
        <p:nvSpPr>
          <p:cNvPr id="10" name="Rectangle 9">
            <a:extLst>
              <a:ext uri="{FF2B5EF4-FFF2-40B4-BE49-F238E27FC236}">
                <a16:creationId xmlns:a16="http://schemas.microsoft.com/office/drawing/2014/main" id="{81A1FD55-F127-8E41-BFDE-B5FC2811EBCA}"/>
              </a:ext>
            </a:extLst>
          </p:cNvPr>
          <p:cNvSpPr/>
          <p:nvPr/>
        </p:nvSpPr>
        <p:spPr>
          <a:xfrm>
            <a:off x="1755854"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Horizontal Flow Barrier (HFB)</a:t>
            </a:r>
          </a:p>
        </p:txBody>
      </p:sp>
      <p:sp>
        <p:nvSpPr>
          <p:cNvPr id="11" name="Rectangle 10">
            <a:extLst>
              <a:ext uri="{FF2B5EF4-FFF2-40B4-BE49-F238E27FC236}">
                <a16:creationId xmlns:a16="http://schemas.microsoft.com/office/drawing/2014/main" id="{97C3ABC8-2D6E-3A4E-81C2-B37B2140FFBA}"/>
              </a:ext>
            </a:extLst>
          </p:cNvPr>
          <p:cNvSpPr/>
          <p:nvPr/>
        </p:nvSpPr>
        <p:spPr>
          <a:xfrm>
            <a:off x="4574558" y="2528943"/>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Specified Head (CHD)</a:t>
            </a:r>
          </a:p>
        </p:txBody>
      </p:sp>
      <p:sp>
        <p:nvSpPr>
          <p:cNvPr id="12" name="Rectangle 11">
            <a:extLst>
              <a:ext uri="{FF2B5EF4-FFF2-40B4-BE49-F238E27FC236}">
                <a16:creationId xmlns:a16="http://schemas.microsoft.com/office/drawing/2014/main" id="{3AED8A38-131F-EF40-A87E-6EF2F20E198A}"/>
              </a:ext>
            </a:extLst>
          </p:cNvPr>
          <p:cNvSpPr/>
          <p:nvPr/>
        </p:nvSpPr>
        <p:spPr>
          <a:xfrm>
            <a:off x="570875" y="408946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Observations (OBS)</a:t>
            </a:r>
          </a:p>
        </p:txBody>
      </p:sp>
      <p:sp>
        <p:nvSpPr>
          <p:cNvPr id="13" name="Rectangle 12">
            <a:extLst>
              <a:ext uri="{FF2B5EF4-FFF2-40B4-BE49-F238E27FC236}">
                <a16:creationId xmlns:a16="http://schemas.microsoft.com/office/drawing/2014/main" id="{35031035-D874-4745-BD63-D76482CC76BE}"/>
              </a:ext>
            </a:extLst>
          </p:cNvPr>
          <p:cNvSpPr/>
          <p:nvPr/>
        </p:nvSpPr>
        <p:spPr>
          <a:xfrm>
            <a:off x="4574557" y="356910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Recharge (RCH)</a:t>
            </a:r>
          </a:p>
        </p:txBody>
      </p:sp>
      <p:sp>
        <p:nvSpPr>
          <p:cNvPr id="14" name="Rectangle 13">
            <a:extLst>
              <a:ext uri="{FF2B5EF4-FFF2-40B4-BE49-F238E27FC236}">
                <a16:creationId xmlns:a16="http://schemas.microsoft.com/office/drawing/2014/main" id="{B5C7A556-E252-CD4F-9655-4CE9B37E2C51}"/>
              </a:ext>
            </a:extLst>
          </p:cNvPr>
          <p:cNvSpPr/>
          <p:nvPr/>
        </p:nvSpPr>
        <p:spPr>
          <a:xfrm>
            <a:off x="570875"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Output Control (OC)</a:t>
            </a:r>
          </a:p>
        </p:txBody>
      </p:sp>
      <p:sp>
        <p:nvSpPr>
          <p:cNvPr id="15" name="Rectangle 14">
            <a:extLst>
              <a:ext uri="{FF2B5EF4-FFF2-40B4-BE49-F238E27FC236}">
                <a16:creationId xmlns:a16="http://schemas.microsoft.com/office/drawing/2014/main" id="{A52B46C2-B931-2A46-AD9F-A8A1E171C7C8}"/>
              </a:ext>
            </a:extLst>
          </p:cNvPr>
          <p:cNvSpPr/>
          <p:nvPr/>
        </p:nvSpPr>
        <p:spPr>
          <a:xfrm>
            <a:off x="570875" y="2548251"/>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Discretization (DIS, DISV, DISU)</a:t>
            </a:r>
          </a:p>
        </p:txBody>
      </p:sp>
      <p:sp>
        <p:nvSpPr>
          <p:cNvPr id="16" name="Rectangle 15">
            <a:extLst>
              <a:ext uri="{FF2B5EF4-FFF2-40B4-BE49-F238E27FC236}">
                <a16:creationId xmlns:a16="http://schemas.microsoft.com/office/drawing/2014/main" id="{AB91D699-2108-F144-8463-54854A21BEE4}"/>
              </a:ext>
            </a:extLst>
          </p:cNvPr>
          <p:cNvSpPr/>
          <p:nvPr/>
        </p:nvSpPr>
        <p:spPr>
          <a:xfrm>
            <a:off x="570874"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Initial Conditions (IC)</a:t>
            </a:r>
          </a:p>
        </p:txBody>
      </p:sp>
      <p:sp>
        <p:nvSpPr>
          <p:cNvPr id="19" name="Rectangle 18">
            <a:extLst>
              <a:ext uri="{FF2B5EF4-FFF2-40B4-BE49-F238E27FC236}">
                <a16:creationId xmlns:a16="http://schemas.microsoft.com/office/drawing/2014/main" id="{F7413ABA-E482-224D-9EC2-85B92DCB022F}"/>
              </a:ext>
            </a:extLst>
          </p:cNvPr>
          <p:cNvSpPr/>
          <p:nvPr/>
        </p:nvSpPr>
        <p:spPr>
          <a:xfrm>
            <a:off x="4574557" y="3049026"/>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Well (WEL)</a:t>
            </a:r>
          </a:p>
        </p:txBody>
      </p:sp>
      <p:sp>
        <p:nvSpPr>
          <p:cNvPr id="25" name="Rectangle 24">
            <a:extLst>
              <a:ext uri="{FF2B5EF4-FFF2-40B4-BE49-F238E27FC236}">
                <a16:creationId xmlns:a16="http://schemas.microsoft.com/office/drawing/2014/main" id="{672601EE-EDB8-4A46-AA38-A8AEA1D529DC}"/>
              </a:ext>
            </a:extLst>
          </p:cNvPr>
          <p:cNvSpPr/>
          <p:nvPr/>
        </p:nvSpPr>
        <p:spPr>
          <a:xfrm>
            <a:off x="4114800" y="1066800"/>
            <a:ext cx="851986" cy="417346"/>
          </a:xfrm>
          <a:prstGeom prst="rect">
            <a:avLst/>
          </a:prstGeom>
          <a:noFill/>
          <a:ln>
            <a:solidFill>
              <a:srgbClr val="FFF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Groundwater Flow (GWF) Model</a:t>
            </a:r>
          </a:p>
        </p:txBody>
      </p:sp>
      <p:cxnSp>
        <p:nvCxnSpPr>
          <p:cNvPr id="31" name="Elbow Connector 30">
            <a:extLst>
              <a:ext uri="{FF2B5EF4-FFF2-40B4-BE49-F238E27FC236}">
                <a16:creationId xmlns:a16="http://schemas.microsoft.com/office/drawing/2014/main" id="{628EEBF6-F361-F945-99FF-771A2E5FF9C6}"/>
              </a:ext>
            </a:extLst>
          </p:cNvPr>
          <p:cNvCxnSpPr>
            <a:cxnSpLocks/>
            <a:stCxn id="25" idx="2"/>
            <a:endCxn id="15" idx="0"/>
          </p:cNvCxnSpPr>
          <p:nvPr/>
        </p:nvCxnSpPr>
        <p:spPr>
          <a:xfrm rot="5400000">
            <a:off x="2236780" y="244237"/>
            <a:ext cx="1064105" cy="3543925"/>
          </a:xfrm>
          <a:prstGeom prst="bentConnector3">
            <a:avLst>
              <a:gd name="adj1" fmla="val 49773"/>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C214DBC-AEAF-C545-90D8-6969F3FB61FE}"/>
              </a:ext>
            </a:extLst>
          </p:cNvPr>
          <p:cNvCxnSpPr>
            <a:cxnSpLocks/>
            <a:stCxn id="25" idx="2"/>
            <a:endCxn id="9" idx="0"/>
          </p:cNvCxnSpPr>
          <p:nvPr/>
        </p:nvCxnSpPr>
        <p:spPr>
          <a:xfrm rot="5400000">
            <a:off x="2830842" y="835151"/>
            <a:ext cx="1060956" cy="2358946"/>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2862267-9598-1242-A9D6-5F85467F153C}"/>
              </a:ext>
            </a:extLst>
          </p:cNvPr>
          <p:cNvCxnSpPr>
            <a:cxnSpLocks/>
            <a:stCxn id="25" idx="2"/>
            <a:endCxn id="11" idx="0"/>
          </p:cNvCxnSpPr>
          <p:nvPr/>
        </p:nvCxnSpPr>
        <p:spPr>
          <a:xfrm rot="16200000" flipH="1">
            <a:off x="4248275" y="1776665"/>
            <a:ext cx="1044797" cy="459758"/>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1E0BCD9-C866-444B-A495-4CE68C170A65}"/>
              </a:ext>
            </a:extLst>
          </p:cNvPr>
          <p:cNvCxnSpPr>
            <a:cxnSpLocks/>
            <a:stCxn id="25" idx="2"/>
            <a:endCxn id="4" idx="0"/>
          </p:cNvCxnSpPr>
          <p:nvPr/>
        </p:nvCxnSpPr>
        <p:spPr>
          <a:xfrm rot="5400000">
            <a:off x="3489284" y="1488672"/>
            <a:ext cx="1056034" cy="1046985"/>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0F9636-28F4-C64C-90A4-3E9842C464C6}"/>
              </a:ext>
            </a:extLst>
          </p:cNvPr>
          <p:cNvSpPr txBox="1"/>
          <p:nvPr/>
        </p:nvSpPr>
        <p:spPr>
          <a:xfrm>
            <a:off x="609601" y="5177135"/>
            <a:ext cx="733821" cy="21544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Data Input</a:t>
            </a:r>
          </a:p>
        </p:txBody>
      </p:sp>
      <p:sp>
        <p:nvSpPr>
          <p:cNvPr id="53" name="TextBox 52">
            <a:extLst>
              <a:ext uri="{FF2B5EF4-FFF2-40B4-BE49-F238E27FC236}">
                <a16:creationId xmlns:a16="http://schemas.microsoft.com/office/drawing/2014/main" id="{8C486E54-7044-0743-8C23-970D8A6BB666}"/>
              </a:ext>
            </a:extLst>
          </p:cNvPr>
          <p:cNvSpPr txBox="1"/>
          <p:nvPr/>
        </p:nvSpPr>
        <p:spPr>
          <a:xfrm>
            <a:off x="1832055"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Internal Flow</a:t>
            </a:r>
          </a:p>
        </p:txBody>
      </p:sp>
      <p:sp>
        <p:nvSpPr>
          <p:cNvPr id="54" name="TextBox 53">
            <a:extLst>
              <a:ext uri="{FF2B5EF4-FFF2-40B4-BE49-F238E27FC236}">
                <a16:creationId xmlns:a16="http://schemas.microsoft.com/office/drawing/2014/main" id="{3C3C149E-4112-B24A-9AE8-780B173A0DBA}"/>
              </a:ext>
            </a:extLst>
          </p:cNvPr>
          <p:cNvSpPr txBox="1"/>
          <p:nvPr/>
        </p:nvSpPr>
        <p:spPr>
          <a:xfrm>
            <a:off x="5274145" y="5170977"/>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Hydrologic Stress</a:t>
            </a:r>
          </a:p>
        </p:txBody>
      </p:sp>
      <p:sp>
        <p:nvSpPr>
          <p:cNvPr id="55" name="TextBox 54">
            <a:extLst>
              <a:ext uri="{FF2B5EF4-FFF2-40B4-BE49-F238E27FC236}">
                <a16:creationId xmlns:a16="http://schemas.microsoft.com/office/drawing/2014/main" id="{0E42015B-D03D-914E-AC8A-01FC3224AAA0}"/>
              </a:ext>
            </a:extLst>
          </p:cNvPr>
          <p:cNvSpPr txBox="1"/>
          <p:nvPr/>
        </p:nvSpPr>
        <p:spPr>
          <a:xfrm>
            <a:off x="3121967" y="5175794"/>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Internal Flow</a:t>
            </a:r>
          </a:p>
        </p:txBody>
      </p:sp>
      <p:sp>
        <p:nvSpPr>
          <p:cNvPr id="47" name="Rectangle 46">
            <a:extLst>
              <a:ext uri="{FF2B5EF4-FFF2-40B4-BE49-F238E27FC236}">
                <a16:creationId xmlns:a16="http://schemas.microsoft.com/office/drawing/2014/main" id="{26AF7D52-BC32-3647-B8B4-6A1130F27A54}"/>
              </a:ext>
            </a:extLst>
          </p:cNvPr>
          <p:cNvSpPr/>
          <p:nvPr/>
        </p:nvSpPr>
        <p:spPr>
          <a:xfrm>
            <a:off x="7315201" y="2540180"/>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Stream-Flow Routing (SFR)</a:t>
            </a:r>
          </a:p>
        </p:txBody>
      </p:sp>
      <p:sp>
        <p:nvSpPr>
          <p:cNvPr id="48" name="Rectangle 47">
            <a:extLst>
              <a:ext uri="{FF2B5EF4-FFF2-40B4-BE49-F238E27FC236}">
                <a16:creationId xmlns:a16="http://schemas.microsoft.com/office/drawing/2014/main" id="{9CFC48EC-32FA-394E-90BD-6CCB164A55B3}"/>
              </a:ext>
            </a:extLst>
          </p:cNvPr>
          <p:cNvSpPr/>
          <p:nvPr/>
        </p:nvSpPr>
        <p:spPr>
          <a:xfrm>
            <a:off x="7316126" y="3537685"/>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Multi-Aquifer Well (MAW)</a:t>
            </a:r>
          </a:p>
        </p:txBody>
      </p:sp>
      <p:sp>
        <p:nvSpPr>
          <p:cNvPr id="50" name="Rectangle 49">
            <a:extLst>
              <a:ext uri="{FF2B5EF4-FFF2-40B4-BE49-F238E27FC236}">
                <a16:creationId xmlns:a16="http://schemas.microsoft.com/office/drawing/2014/main" id="{694F3B6B-C6D2-8749-9C44-9D8E14DF30DE}"/>
              </a:ext>
            </a:extLst>
          </p:cNvPr>
          <p:cNvSpPr/>
          <p:nvPr/>
        </p:nvSpPr>
        <p:spPr>
          <a:xfrm>
            <a:off x="7316126" y="3027500"/>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Lake (LAK)</a:t>
            </a:r>
          </a:p>
        </p:txBody>
      </p:sp>
      <p:sp>
        <p:nvSpPr>
          <p:cNvPr id="51" name="TextBox 50">
            <a:extLst>
              <a:ext uri="{FF2B5EF4-FFF2-40B4-BE49-F238E27FC236}">
                <a16:creationId xmlns:a16="http://schemas.microsoft.com/office/drawing/2014/main" id="{A9F8BC24-3256-6A40-B358-45F7158DD6C2}"/>
              </a:ext>
            </a:extLst>
          </p:cNvPr>
          <p:cNvSpPr txBox="1"/>
          <p:nvPr/>
        </p:nvSpPr>
        <p:spPr>
          <a:xfrm>
            <a:off x="7399765" y="5176399"/>
            <a:ext cx="733821" cy="461665"/>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Advanced Stress Package</a:t>
            </a:r>
          </a:p>
        </p:txBody>
      </p:sp>
      <p:sp>
        <p:nvSpPr>
          <p:cNvPr id="56" name="Rectangle 55">
            <a:extLst>
              <a:ext uri="{FF2B5EF4-FFF2-40B4-BE49-F238E27FC236}">
                <a16:creationId xmlns:a16="http://schemas.microsoft.com/office/drawing/2014/main" id="{3578ABF0-2DDA-EA48-9C81-5D81F30B6800}"/>
              </a:ext>
            </a:extLst>
          </p:cNvPr>
          <p:cNvSpPr/>
          <p:nvPr/>
        </p:nvSpPr>
        <p:spPr>
          <a:xfrm>
            <a:off x="7319796" y="4030295"/>
            <a:ext cx="932371"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Unsaturated Zone Flow (UZF)</a:t>
            </a:r>
          </a:p>
        </p:txBody>
      </p:sp>
      <p:sp>
        <p:nvSpPr>
          <p:cNvPr id="57" name="Rectangle 56">
            <a:extLst>
              <a:ext uri="{FF2B5EF4-FFF2-40B4-BE49-F238E27FC236}">
                <a16:creationId xmlns:a16="http://schemas.microsoft.com/office/drawing/2014/main" id="{AFDF3FE6-8DDC-3C48-B1DE-5B025DF50F2C}"/>
              </a:ext>
            </a:extLst>
          </p:cNvPr>
          <p:cNvSpPr/>
          <p:nvPr/>
        </p:nvSpPr>
        <p:spPr>
          <a:xfrm>
            <a:off x="7316125" y="4522904"/>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Water Mover</a:t>
            </a:r>
          </a:p>
          <a:p>
            <a:pPr algn="ctr"/>
            <a:r>
              <a:rPr lang="en-US" sz="800" dirty="0">
                <a:solidFill>
                  <a:srgbClr val="FFFC00"/>
                </a:solidFill>
                <a:latin typeface="Arial" panose="020B0604020202020204" pitchFamily="34" charset="0"/>
                <a:cs typeface="Arial" panose="020B0604020202020204" pitchFamily="34" charset="0"/>
              </a:rPr>
              <a:t>(MVR)</a:t>
            </a:r>
          </a:p>
        </p:txBody>
      </p:sp>
      <p:cxnSp>
        <p:nvCxnSpPr>
          <p:cNvPr id="58" name="Elbow Connector 57">
            <a:extLst>
              <a:ext uri="{FF2B5EF4-FFF2-40B4-BE49-F238E27FC236}">
                <a16:creationId xmlns:a16="http://schemas.microsoft.com/office/drawing/2014/main" id="{579C3E83-120E-7541-BCF4-DCBE88662A6A}"/>
              </a:ext>
            </a:extLst>
          </p:cNvPr>
          <p:cNvCxnSpPr>
            <a:cxnSpLocks/>
            <a:stCxn id="25" idx="2"/>
            <a:endCxn id="47" idx="0"/>
          </p:cNvCxnSpPr>
          <p:nvPr/>
        </p:nvCxnSpPr>
        <p:spPr>
          <a:xfrm rot="16200000" flipH="1">
            <a:off x="5634276" y="390663"/>
            <a:ext cx="1056034" cy="3243000"/>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71562EF-46C1-5647-A818-B585802344A4}"/>
              </a:ext>
            </a:extLst>
          </p:cNvPr>
          <p:cNvSpPr/>
          <p:nvPr/>
        </p:nvSpPr>
        <p:spPr>
          <a:xfrm>
            <a:off x="3025215" y="3049154"/>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Compaction and Subsidence (CSUB)</a:t>
            </a:r>
          </a:p>
        </p:txBody>
      </p:sp>
      <p:sp>
        <p:nvSpPr>
          <p:cNvPr id="44" name="Rectangle 43">
            <a:extLst>
              <a:ext uri="{FF2B5EF4-FFF2-40B4-BE49-F238E27FC236}">
                <a16:creationId xmlns:a16="http://schemas.microsoft.com/office/drawing/2014/main" id="{E7FBDD7D-FCA9-054A-A167-4C5CFCA0286D}"/>
              </a:ext>
            </a:extLst>
          </p:cNvPr>
          <p:cNvSpPr/>
          <p:nvPr/>
        </p:nvSpPr>
        <p:spPr>
          <a:xfrm>
            <a:off x="1752600"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Ghost Node Correction (GNC)</a:t>
            </a:r>
          </a:p>
        </p:txBody>
      </p:sp>
      <p:sp>
        <p:nvSpPr>
          <p:cNvPr id="45" name="Rectangle 44">
            <a:extLst>
              <a:ext uri="{FF2B5EF4-FFF2-40B4-BE49-F238E27FC236}">
                <a16:creationId xmlns:a16="http://schemas.microsoft.com/office/drawing/2014/main" id="{3EEEBF61-0C12-1149-9818-40F845A3A057}"/>
              </a:ext>
            </a:extLst>
          </p:cNvPr>
          <p:cNvSpPr/>
          <p:nvPr/>
        </p:nvSpPr>
        <p:spPr>
          <a:xfrm>
            <a:off x="5683220" y="3573751"/>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River (RIV)</a:t>
            </a:r>
          </a:p>
        </p:txBody>
      </p:sp>
      <p:sp>
        <p:nvSpPr>
          <p:cNvPr id="63" name="Rectangle 62">
            <a:extLst>
              <a:ext uri="{FF2B5EF4-FFF2-40B4-BE49-F238E27FC236}">
                <a16:creationId xmlns:a16="http://schemas.microsoft.com/office/drawing/2014/main" id="{C2BA9759-17F6-A041-8F74-C821A602B63B}"/>
              </a:ext>
            </a:extLst>
          </p:cNvPr>
          <p:cNvSpPr/>
          <p:nvPr/>
        </p:nvSpPr>
        <p:spPr>
          <a:xfrm>
            <a:off x="5683221" y="2528943"/>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General-Head Boundary (GHB)</a:t>
            </a:r>
          </a:p>
        </p:txBody>
      </p:sp>
      <p:sp>
        <p:nvSpPr>
          <p:cNvPr id="64" name="Rectangle 63">
            <a:extLst>
              <a:ext uri="{FF2B5EF4-FFF2-40B4-BE49-F238E27FC236}">
                <a16:creationId xmlns:a16="http://schemas.microsoft.com/office/drawing/2014/main" id="{9FA1557B-3357-804E-9C2D-0EDB5FF6B56A}"/>
              </a:ext>
            </a:extLst>
          </p:cNvPr>
          <p:cNvSpPr/>
          <p:nvPr/>
        </p:nvSpPr>
        <p:spPr>
          <a:xfrm>
            <a:off x="5701214" y="412616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rgbClr val="FFFC00"/>
                </a:solidFill>
                <a:latin typeface="Arial" panose="020B0604020202020204" pitchFamily="34" charset="0"/>
                <a:cs typeface="Arial" panose="020B0604020202020204" pitchFamily="34" charset="0"/>
              </a:rPr>
              <a:t>Evapo</a:t>
            </a:r>
            <a:r>
              <a:rPr lang="en-US" sz="800" dirty="0">
                <a:solidFill>
                  <a:srgbClr val="FFFC00"/>
                </a:solidFill>
                <a:latin typeface="Arial" panose="020B0604020202020204" pitchFamily="34" charset="0"/>
                <a:cs typeface="Arial" panose="020B0604020202020204" pitchFamily="34" charset="0"/>
              </a:rPr>
              <a:t>-transpiration (EVT)</a:t>
            </a:r>
          </a:p>
        </p:txBody>
      </p:sp>
      <p:sp>
        <p:nvSpPr>
          <p:cNvPr id="65" name="Rectangle 64">
            <a:extLst>
              <a:ext uri="{FF2B5EF4-FFF2-40B4-BE49-F238E27FC236}">
                <a16:creationId xmlns:a16="http://schemas.microsoft.com/office/drawing/2014/main" id="{D0225F92-C826-C746-98DF-43F575FCFFFD}"/>
              </a:ext>
            </a:extLst>
          </p:cNvPr>
          <p:cNvSpPr/>
          <p:nvPr/>
        </p:nvSpPr>
        <p:spPr>
          <a:xfrm>
            <a:off x="5683220" y="3049026"/>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Drain (DRN)</a:t>
            </a:r>
          </a:p>
        </p:txBody>
      </p:sp>
      <p:cxnSp>
        <p:nvCxnSpPr>
          <p:cNvPr id="67" name="Elbow Connector 66">
            <a:extLst>
              <a:ext uri="{FF2B5EF4-FFF2-40B4-BE49-F238E27FC236}">
                <a16:creationId xmlns:a16="http://schemas.microsoft.com/office/drawing/2014/main" id="{3061A618-0857-EB4D-9FBC-B7B8ED46F6DA}"/>
              </a:ext>
            </a:extLst>
          </p:cNvPr>
          <p:cNvCxnSpPr>
            <a:cxnSpLocks/>
            <a:stCxn id="25" idx="2"/>
            <a:endCxn id="63" idx="0"/>
          </p:cNvCxnSpPr>
          <p:nvPr/>
        </p:nvCxnSpPr>
        <p:spPr>
          <a:xfrm rot="16200000" flipH="1">
            <a:off x="4802606" y="1222334"/>
            <a:ext cx="1044797" cy="1568421"/>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2ADF65A-CF9B-1A4D-B025-60A74B683B1A}"/>
              </a:ext>
            </a:extLst>
          </p:cNvPr>
          <p:cNvSpPr/>
          <p:nvPr/>
        </p:nvSpPr>
        <p:spPr>
          <a:xfrm>
            <a:off x="1752600" y="4105558"/>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Buoyancy (BUY)</a:t>
            </a:r>
          </a:p>
        </p:txBody>
      </p:sp>
      <p:sp>
        <p:nvSpPr>
          <p:cNvPr id="2" name="Rectangle 1">
            <a:extLst>
              <a:ext uri="{FF2B5EF4-FFF2-40B4-BE49-F238E27FC236}">
                <a16:creationId xmlns:a16="http://schemas.microsoft.com/office/drawing/2014/main" id="{E2CDE5FE-25CD-3DE9-5C80-94A136CBAF50}"/>
              </a:ext>
            </a:extLst>
          </p:cNvPr>
          <p:cNvSpPr/>
          <p:nvPr/>
        </p:nvSpPr>
        <p:spPr>
          <a:xfrm>
            <a:off x="1752600" y="4610414"/>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Viscosity (VSC)</a:t>
            </a:r>
          </a:p>
        </p:txBody>
      </p:sp>
    </p:spTree>
    <p:extLst>
      <p:ext uri="{BB962C8B-B14F-4D97-AF65-F5344CB8AC3E}">
        <p14:creationId xmlns:p14="http://schemas.microsoft.com/office/powerpoint/2010/main" val="2155120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GWF Name File</a:t>
            </a:r>
          </a:p>
        </p:txBody>
      </p:sp>
      <p:sp>
        <p:nvSpPr>
          <p:cNvPr id="3" name="Content Placeholder 2"/>
          <p:cNvSpPr>
            <a:spLocks noGrp="1"/>
          </p:cNvSpPr>
          <p:nvPr>
            <p:ph idx="1"/>
          </p:nvPr>
        </p:nvSpPr>
        <p:spPr>
          <a:xfrm>
            <a:off x="3124200" y="1524000"/>
            <a:ext cx="3352800" cy="3505200"/>
          </a:xfrm>
          <a:ln w="25400">
            <a:solidFill>
              <a:schemeClr val="bg1"/>
            </a:solidFill>
          </a:ln>
        </p:spPr>
        <p:txBody>
          <a:bodyPr/>
          <a:lstStyle/>
          <a:p>
            <a:pPr marL="0" indent="0">
              <a:buNone/>
            </a:pPr>
            <a:r>
              <a:rPr lang="en-US" sz="1800" dirty="0">
                <a:latin typeface="Courier New"/>
                <a:cs typeface="Courier New"/>
              </a:rPr>
              <a:t>BEGIN OPTIONS</a:t>
            </a:r>
          </a:p>
          <a:p>
            <a:pPr marL="0" indent="0">
              <a:buNone/>
            </a:pPr>
            <a:r>
              <a:rPr lang="en-US" sz="1800" dirty="0">
                <a:latin typeface="Courier New"/>
                <a:cs typeface="Courier New"/>
              </a:rPr>
              <a:t>END OPTIONS</a:t>
            </a:r>
          </a:p>
          <a:p>
            <a:pPr marL="0" indent="0">
              <a:buNone/>
            </a:pPr>
            <a:endParaRPr lang="en-US" sz="1800" dirty="0">
              <a:latin typeface="Courier New"/>
              <a:cs typeface="Courier New"/>
            </a:endParaRPr>
          </a:p>
          <a:p>
            <a:pPr marL="0" indent="0">
              <a:buNone/>
            </a:pPr>
            <a:r>
              <a:rPr lang="en-US" sz="1800" dirty="0">
                <a:latin typeface="Courier New"/>
                <a:cs typeface="Courier New"/>
              </a:rPr>
              <a:t>BEGIN PACKAGES</a:t>
            </a:r>
          </a:p>
          <a:p>
            <a:pPr marL="0" indent="0">
              <a:buNone/>
            </a:pPr>
            <a:r>
              <a:rPr lang="en-US" sz="1800" dirty="0">
                <a:latin typeface="Courier New"/>
                <a:cs typeface="Courier New"/>
              </a:rPr>
              <a:t>  DIS6 ps1.dis</a:t>
            </a:r>
          </a:p>
          <a:p>
            <a:pPr marL="0" indent="0">
              <a:buNone/>
            </a:pPr>
            <a:r>
              <a:rPr lang="en-US" sz="1800" dirty="0">
                <a:latin typeface="Courier New"/>
                <a:cs typeface="Courier New"/>
              </a:rPr>
              <a:t>  IC6  ps1.ic</a:t>
            </a:r>
          </a:p>
          <a:p>
            <a:pPr marL="0" indent="0">
              <a:buNone/>
            </a:pPr>
            <a:r>
              <a:rPr lang="en-US" sz="1800" dirty="0">
                <a:latin typeface="Courier New"/>
                <a:cs typeface="Courier New"/>
              </a:rPr>
              <a:t>  NPF6 ps1.npf</a:t>
            </a:r>
          </a:p>
          <a:p>
            <a:pPr marL="0" indent="0">
              <a:buNone/>
            </a:pPr>
            <a:r>
              <a:rPr lang="en-US" sz="1800" dirty="0">
                <a:latin typeface="Courier New"/>
                <a:cs typeface="Courier New"/>
              </a:rPr>
              <a:t>  OC6  ps2.oc</a:t>
            </a:r>
          </a:p>
          <a:p>
            <a:pPr marL="0" indent="0">
              <a:buNone/>
            </a:pPr>
            <a:r>
              <a:rPr lang="en-US" sz="1800" dirty="0">
                <a:latin typeface="Courier New"/>
                <a:cs typeface="Courier New"/>
              </a:rPr>
              <a:t>  CHD6 ps1.chd</a:t>
            </a:r>
          </a:p>
          <a:p>
            <a:pPr marL="0" indent="0">
              <a:buNone/>
            </a:pPr>
            <a:r>
              <a:rPr lang="en-US" sz="1800" dirty="0">
                <a:latin typeface="Courier New"/>
                <a:cs typeface="Courier New"/>
              </a:rPr>
              <a:t>END PACKAGES</a:t>
            </a:r>
          </a:p>
        </p:txBody>
      </p:sp>
    </p:spTree>
    <p:extLst>
      <p:ext uri="{BB962C8B-B14F-4D97-AF65-F5344CB8AC3E}">
        <p14:creationId xmlns:p14="http://schemas.microsoft.com/office/powerpoint/2010/main" val="1523507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1981200" y="1219200"/>
            <a:ext cx="5671820" cy="5085080"/>
          </a:xfrm>
          <a:prstGeom prst="rect">
            <a:avLst/>
          </a:prstGeom>
        </p:spPr>
      </p:pic>
    </p:spTree>
    <p:extLst>
      <p:ext uri="{BB962C8B-B14F-4D97-AF65-F5344CB8AC3E}">
        <p14:creationId xmlns:p14="http://schemas.microsoft.com/office/powerpoint/2010/main" val="1034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Spatial Discretization</a:t>
            </a:r>
          </a:p>
        </p:txBody>
      </p:sp>
      <p:sp>
        <p:nvSpPr>
          <p:cNvPr id="3" name="Content Placeholder 2"/>
          <p:cNvSpPr>
            <a:spLocks noGrp="1"/>
          </p:cNvSpPr>
          <p:nvPr>
            <p:ph idx="1"/>
          </p:nvPr>
        </p:nvSpPr>
        <p:spPr>
          <a:xfrm>
            <a:off x="457200" y="1677988"/>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4038600"/>
            <a:ext cx="2943187" cy="1411216"/>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962400"/>
            <a:ext cx="1904761" cy="200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6248400" y="3810000"/>
            <a:ext cx="2292511" cy="2222334"/>
          </a:xfrm>
          <a:prstGeom prst="rect">
            <a:avLst/>
          </a:prstGeom>
        </p:spPr>
      </p:pic>
    </p:spTree>
    <p:extLst>
      <p:ext uri="{BB962C8B-B14F-4D97-AF65-F5344CB8AC3E}">
        <p14:creationId xmlns:p14="http://schemas.microsoft.com/office/powerpoint/2010/main" val="3895244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57400" y="3614184"/>
            <a:ext cx="6067865" cy="290945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88034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spTree>
    <p:extLst>
      <p:ext uri="{BB962C8B-B14F-4D97-AF65-F5344CB8AC3E}">
        <p14:creationId xmlns:p14="http://schemas.microsoft.com/office/powerpoint/2010/main" val="2930798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sp>
        <p:nvSpPr>
          <p:cNvPr id="5" name="Rectangle 4"/>
          <p:cNvSpPr/>
          <p:nvPr/>
        </p:nvSpPr>
        <p:spPr bwMode="auto">
          <a:xfrm>
            <a:off x="533400" y="2895600"/>
            <a:ext cx="1295400" cy="838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Rectangle 5"/>
          <p:cNvSpPr/>
          <p:nvPr/>
        </p:nvSpPr>
        <p:spPr bwMode="auto">
          <a:xfrm>
            <a:off x="685800" y="4038600"/>
            <a:ext cx="2743200" cy="1219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7" name="Picture 6"/>
          <p:cNvPicPr>
            <a:picLocks noChangeAspect="1"/>
          </p:cNvPicPr>
          <p:nvPr/>
        </p:nvPicPr>
        <p:blipFill>
          <a:blip r:embed="rId3"/>
          <a:stretch>
            <a:fillRect/>
          </a:stretch>
        </p:blipFill>
        <p:spPr>
          <a:xfrm>
            <a:off x="5029200" y="1447800"/>
            <a:ext cx="3456127" cy="4258277"/>
          </a:xfrm>
          <a:prstGeom prst="rect">
            <a:avLst/>
          </a:prstGeom>
        </p:spPr>
      </p:pic>
    </p:spTree>
    <p:extLst>
      <p:ext uri="{BB962C8B-B14F-4D97-AF65-F5344CB8AC3E}">
        <p14:creationId xmlns:p14="http://schemas.microsoft.com/office/powerpoint/2010/main" val="4208089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pic>
        <p:nvPicPr>
          <p:cNvPr id="4" name="Picture 3"/>
          <p:cNvPicPr>
            <a:picLocks noChangeAspect="1"/>
          </p:cNvPicPr>
          <p:nvPr/>
        </p:nvPicPr>
        <p:blipFill>
          <a:blip r:embed="rId3"/>
          <a:stretch>
            <a:fillRect/>
          </a:stretch>
        </p:blipFill>
        <p:spPr>
          <a:xfrm>
            <a:off x="4772561" y="2062215"/>
            <a:ext cx="4023129" cy="2509785"/>
          </a:xfrm>
          <a:prstGeom prst="rect">
            <a:avLst/>
          </a:prstGeom>
        </p:spPr>
      </p:pic>
      <p:sp>
        <p:nvSpPr>
          <p:cNvPr id="5" name="Rectangle 4"/>
          <p:cNvSpPr/>
          <p:nvPr/>
        </p:nvSpPr>
        <p:spPr bwMode="auto">
          <a:xfrm>
            <a:off x="685800" y="5257800"/>
            <a:ext cx="31242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930798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pic>
        <p:nvPicPr>
          <p:cNvPr id="4" name="Picture 3"/>
          <p:cNvPicPr>
            <a:picLocks noChangeAspect="1"/>
          </p:cNvPicPr>
          <p:nvPr/>
        </p:nvPicPr>
        <p:blipFill>
          <a:blip r:embed="rId3"/>
          <a:stretch>
            <a:fillRect/>
          </a:stretch>
        </p:blipFill>
        <p:spPr>
          <a:xfrm>
            <a:off x="4572000" y="2133600"/>
            <a:ext cx="4265744" cy="2889165"/>
          </a:xfrm>
          <a:prstGeom prst="rect">
            <a:avLst/>
          </a:prstGeom>
        </p:spPr>
      </p:pic>
      <p:sp>
        <p:nvSpPr>
          <p:cNvPr id="5" name="TextBox 4"/>
          <p:cNvSpPr txBox="1"/>
          <p:nvPr/>
        </p:nvSpPr>
        <p:spPr>
          <a:xfrm>
            <a:off x="5189699" y="1686580"/>
            <a:ext cx="2658901" cy="523220"/>
          </a:xfrm>
          <a:prstGeom prst="rect">
            <a:avLst/>
          </a:prstGeom>
          <a:noFill/>
        </p:spPr>
        <p:txBody>
          <a:bodyPr wrap="none" rtlCol="0">
            <a:spAutoFit/>
          </a:bodyPr>
          <a:lstStyle/>
          <a:p>
            <a:r>
              <a:rPr lang="en-US" sz="2800" dirty="0">
                <a:solidFill>
                  <a:srgbClr val="FFFFFF"/>
                </a:solidFill>
              </a:rPr>
              <a:t>Binary Grid File</a:t>
            </a:r>
          </a:p>
        </p:txBody>
      </p:sp>
      <p:sp>
        <p:nvSpPr>
          <p:cNvPr id="6" name="Rectangle 5"/>
          <p:cNvSpPr/>
          <p:nvPr/>
        </p:nvSpPr>
        <p:spPr bwMode="auto">
          <a:xfrm>
            <a:off x="685800" y="1981200"/>
            <a:ext cx="1524000" cy="685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748985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representation is correct?</a:t>
            </a:r>
          </a:p>
        </p:txBody>
      </p:sp>
      <p:pic>
        <p:nvPicPr>
          <p:cNvPr id="4" name="Picture 3"/>
          <p:cNvPicPr>
            <a:picLocks noChangeAspect="1"/>
          </p:cNvPicPr>
          <p:nvPr/>
        </p:nvPicPr>
        <p:blipFill>
          <a:blip r:embed="rId2"/>
          <a:stretch>
            <a:fillRect/>
          </a:stretch>
        </p:blipFill>
        <p:spPr>
          <a:xfrm>
            <a:off x="533400" y="2514600"/>
            <a:ext cx="3985864" cy="2286854"/>
          </a:xfrm>
          <a:prstGeom prst="rect">
            <a:avLst/>
          </a:prstGeom>
        </p:spPr>
      </p:pic>
      <p:pic>
        <p:nvPicPr>
          <p:cNvPr id="5" name="Picture 4"/>
          <p:cNvPicPr>
            <a:picLocks noChangeAspect="1"/>
          </p:cNvPicPr>
          <p:nvPr/>
        </p:nvPicPr>
        <p:blipFill>
          <a:blip r:embed="rId3"/>
          <a:stretch>
            <a:fillRect/>
          </a:stretch>
        </p:blipFill>
        <p:spPr>
          <a:xfrm>
            <a:off x="4771651" y="2545574"/>
            <a:ext cx="3993032" cy="2255026"/>
          </a:xfrm>
          <a:prstGeom prst="rect">
            <a:avLst/>
          </a:prstGeom>
        </p:spPr>
      </p:pic>
    </p:spTree>
    <p:extLst>
      <p:ext uri="{BB962C8B-B14F-4D97-AF65-F5344CB8AC3E}">
        <p14:creationId xmlns:p14="http://schemas.microsoft.com/office/powerpoint/2010/main" val="346221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72F5-7D0C-FCCC-6E5B-C685E07427E0}"/>
              </a:ext>
            </a:extLst>
          </p:cNvPr>
          <p:cNvSpPr>
            <a:spLocks noGrp="1"/>
          </p:cNvSpPr>
          <p:nvPr>
            <p:ph type="title"/>
          </p:nvPr>
        </p:nvSpPr>
        <p:spPr/>
        <p:txBody>
          <a:bodyPr/>
          <a:lstStyle/>
          <a:p>
            <a:r>
              <a:rPr lang="en-US" dirty="0"/>
              <a:t>MODFLOW Simulation Workflow</a:t>
            </a:r>
          </a:p>
        </p:txBody>
      </p:sp>
      <p:sp>
        <p:nvSpPr>
          <p:cNvPr id="4" name="Rectangle 3">
            <a:extLst>
              <a:ext uri="{FF2B5EF4-FFF2-40B4-BE49-F238E27FC236}">
                <a16:creationId xmlns:a16="http://schemas.microsoft.com/office/drawing/2014/main" id="{0B45A09B-DEF9-3239-1D35-7CBB40E135AD}"/>
              </a:ext>
            </a:extLst>
          </p:cNvPr>
          <p:cNvSpPr/>
          <p:nvPr/>
        </p:nvSpPr>
        <p:spPr bwMode="auto">
          <a:xfrm>
            <a:off x="3771901" y="3276600"/>
            <a:ext cx="1600200" cy="838200"/>
          </a:xfrm>
          <a:prstGeom prst="rect">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t>MODFLOW Program</a:t>
            </a:r>
            <a:endParaRPr kumimoji="0" lang="en-US" sz="2000" b="0" i="0" u="none" strike="noStrike" cap="none" normalizeH="0" baseline="0" dirty="0">
              <a:ln>
                <a:noFill/>
              </a:ln>
              <a:solidFill>
                <a:schemeClr val="tx1"/>
              </a:solidFill>
              <a:effectLst/>
              <a:latin typeface="Arial" charset="0"/>
              <a:ea typeface="ＭＳ Ｐゴシック" charset="0"/>
            </a:endParaRPr>
          </a:p>
        </p:txBody>
      </p:sp>
      <p:sp>
        <p:nvSpPr>
          <p:cNvPr id="5" name="Multidocument 4">
            <a:extLst>
              <a:ext uri="{FF2B5EF4-FFF2-40B4-BE49-F238E27FC236}">
                <a16:creationId xmlns:a16="http://schemas.microsoft.com/office/drawing/2014/main" id="{0B1A2C43-35F5-F748-8621-BBDB849B6575}"/>
              </a:ext>
            </a:extLst>
          </p:cNvPr>
          <p:cNvSpPr/>
          <p:nvPr/>
        </p:nvSpPr>
        <p:spPr bwMode="auto">
          <a:xfrm>
            <a:off x="1828800" y="3124200"/>
            <a:ext cx="990600" cy="1447800"/>
          </a:xfrm>
          <a:prstGeom prst="flowChartMultidocument">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Multidocument 5">
            <a:extLst>
              <a:ext uri="{FF2B5EF4-FFF2-40B4-BE49-F238E27FC236}">
                <a16:creationId xmlns:a16="http://schemas.microsoft.com/office/drawing/2014/main" id="{8D48607C-4902-A445-EF84-7DEC73065A7C}"/>
              </a:ext>
            </a:extLst>
          </p:cNvPr>
          <p:cNvSpPr/>
          <p:nvPr/>
        </p:nvSpPr>
        <p:spPr bwMode="auto">
          <a:xfrm>
            <a:off x="6324600" y="3124200"/>
            <a:ext cx="990600" cy="1447800"/>
          </a:xfrm>
          <a:prstGeom prst="flowChartMultidocument">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a:extLst>
              <a:ext uri="{FF2B5EF4-FFF2-40B4-BE49-F238E27FC236}">
                <a16:creationId xmlns:a16="http://schemas.microsoft.com/office/drawing/2014/main" id="{338F661C-5DFE-0CC9-B5DC-508C4711CEDE}"/>
              </a:ext>
            </a:extLst>
          </p:cNvPr>
          <p:cNvSpPr txBox="1"/>
          <p:nvPr/>
        </p:nvSpPr>
        <p:spPr>
          <a:xfrm>
            <a:off x="1640259" y="2590800"/>
            <a:ext cx="1367682"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Input Files</a:t>
            </a:r>
          </a:p>
        </p:txBody>
      </p:sp>
      <p:sp>
        <p:nvSpPr>
          <p:cNvPr id="8" name="TextBox 7">
            <a:extLst>
              <a:ext uri="{FF2B5EF4-FFF2-40B4-BE49-F238E27FC236}">
                <a16:creationId xmlns:a16="http://schemas.microsoft.com/office/drawing/2014/main" id="{58E3431F-F152-7470-12BD-E3570F1EC56B}"/>
              </a:ext>
            </a:extLst>
          </p:cNvPr>
          <p:cNvSpPr txBox="1"/>
          <p:nvPr/>
        </p:nvSpPr>
        <p:spPr>
          <a:xfrm>
            <a:off x="6132249" y="2594610"/>
            <a:ext cx="1566454"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Output Files</a:t>
            </a:r>
          </a:p>
        </p:txBody>
      </p:sp>
      <p:sp>
        <p:nvSpPr>
          <p:cNvPr id="9" name="Right Arrow 8">
            <a:extLst>
              <a:ext uri="{FF2B5EF4-FFF2-40B4-BE49-F238E27FC236}">
                <a16:creationId xmlns:a16="http://schemas.microsoft.com/office/drawing/2014/main" id="{0AE9E9B0-EA65-DCC4-4016-619279C7D0C3}"/>
              </a:ext>
            </a:extLst>
          </p:cNvPr>
          <p:cNvSpPr/>
          <p:nvPr/>
        </p:nvSpPr>
        <p:spPr bwMode="auto">
          <a:xfrm>
            <a:off x="3007941" y="3581400"/>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ight Arrow 9">
            <a:extLst>
              <a:ext uri="{FF2B5EF4-FFF2-40B4-BE49-F238E27FC236}">
                <a16:creationId xmlns:a16="http://schemas.microsoft.com/office/drawing/2014/main" id="{8EE6A2E2-BDA9-1BCE-6DC9-1BE5FED6CA4B}"/>
              </a:ext>
            </a:extLst>
          </p:cNvPr>
          <p:cNvSpPr/>
          <p:nvPr/>
        </p:nvSpPr>
        <p:spPr bwMode="auto">
          <a:xfrm>
            <a:off x="5518732" y="3581400"/>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3" name="Oval 2">
            <a:extLst>
              <a:ext uri="{FF2B5EF4-FFF2-40B4-BE49-F238E27FC236}">
                <a16:creationId xmlns:a16="http://schemas.microsoft.com/office/drawing/2014/main" id="{9DF27EFB-E792-9895-B632-1ED746B54F8B}"/>
              </a:ext>
            </a:extLst>
          </p:cNvPr>
          <p:cNvSpPr/>
          <p:nvPr/>
        </p:nvSpPr>
        <p:spPr bwMode="auto">
          <a:xfrm>
            <a:off x="1028700" y="1676400"/>
            <a:ext cx="7086600" cy="3571845"/>
          </a:xfrm>
          <a:prstGeom prst="ellipse">
            <a:avLst/>
          </a:prstGeom>
          <a:noFill/>
          <a:ln w="38100" cap="flat" cmpd="sng" algn="ctr">
            <a:solidFill>
              <a:srgbClr val="FF0000"/>
            </a:solidFill>
            <a:prstDash val="solid"/>
            <a:round/>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TextBox 10">
            <a:extLst>
              <a:ext uri="{FF2B5EF4-FFF2-40B4-BE49-F238E27FC236}">
                <a16:creationId xmlns:a16="http://schemas.microsoft.com/office/drawing/2014/main" id="{870A3DBB-23DF-9436-E0C7-C5C1320DFCF4}"/>
              </a:ext>
            </a:extLst>
          </p:cNvPr>
          <p:cNvSpPr txBox="1"/>
          <p:nvPr/>
        </p:nvSpPr>
        <p:spPr>
          <a:xfrm>
            <a:off x="884402" y="5400645"/>
            <a:ext cx="7444667"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pPr algn="ctr"/>
            <a:r>
              <a:rPr lang="en-US" sz="2000" dirty="0">
                <a:solidFill>
                  <a:srgbClr val="FF0000"/>
                </a:solidFill>
              </a:rPr>
              <a:t>Much of the focus of this class will be on this part of the workflow</a:t>
            </a:r>
          </a:p>
        </p:txBody>
      </p:sp>
    </p:spTree>
    <p:extLst>
      <p:ext uri="{BB962C8B-B14F-4D97-AF65-F5344CB8AC3E}">
        <p14:creationId xmlns:p14="http://schemas.microsoft.com/office/powerpoint/2010/main" val="2176483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 with Vertical Offsets</a:t>
            </a:r>
          </a:p>
        </p:txBody>
      </p:sp>
      <p:pic>
        <p:nvPicPr>
          <p:cNvPr id="5" name="Picture 4"/>
          <p:cNvPicPr>
            <a:picLocks noChangeAspect="1"/>
          </p:cNvPicPr>
          <p:nvPr/>
        </p:nvPicPr>
        <p:blipFill>
          <a:blip r:embed="rId2"/>
          <a:stretch>
            <a:fillRect/>
          </a:stretch>
        </p:blipFill>
        <p:spPr>
          <a:xfrm>
            <a:off x="1752600" y="1905000"/>
            <a:ext cx="5267017" cy="2824345"/>
          </a:xfrm>
          <a:prstGeom prst="rect">
            <a:avLst/>
          </a:prstGeom>
        </p:spPr>
      </p:pic>
      <p:sp>
        <p:nvSpPr>
          <p:cNvPr id="7" name="TextBox 6"/>
          <p:cNvSpPr txBox="1"/>
          <p:nvPr/>
        </p:nvSpPr>
        <p:spPr>
          <a:xfrm>
            <a:off x="1828800" y="4953000"/>
            <a:ext cx="4953000" cy="707886"/>
          </a:xfrm>
          <a:prstGeom prst="rect">
            <a:avLst/>
          </a:prstGeom>
          <a:noFill/>
        </p:spPr>
        <p:txBody>
          <a:bodyPr wrap="square" rtlCol="0">
            <a:spAutoFit/>
          </a:bodyPr>
          <a:lstStyle/>
          <a:p>
            <a:r>
              <a:rPr lang="en-US" sz="2000" dirty="0">
                <a:solidFill>
                  <a:srgbClr val="FFFFFF"/>
                </a:solidFill>
              </a:rPr>
              <a:t>MODFLOW does not connect cells on adjacent sides of the red line.</a:t>
            </a:r>
          </a:p>
        </p:txBody>
      </p:sp>
    </p:spTree>
    <p:extLst>
      <p:ext uri="{BB962C8B-B14F-4D97-AF65-F5344CB8AC3E}">
        <p14:creationId xmlns:p14="http://schemas.microsoft.com/office/powerpoint/2010/main" val="2930798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00E-5B17-8548-AA57-7C3F5FA6BDB0}"/>
              </a:ext>
            </a:extLst>
          </p:cNvPr>
          <p:cNvSpPr>
            <a:spLocks noGrp="1"/>
          </p:cNvSpPr>
          <p:nvPr>
            <p:ph type="title"/>
          </p:nvPr>
        </p:nvSpPr>
        <p:spPr/>
        <p:txBody>
          <a:bodyPr/>
          <a:lstStyle/>
          <a:p>
            <a:r>
              <a:rPr lang="en-US" dirty="0"/>
              <a:t>Example DIS Input File</a:t>
            </a:r>
          </a:p>
        </p:txBody>
      </p:sp>
      <p:sp>
        <p:nvSpPr>
          <p:cNvPr id="3" name="Content Placeholder 2">
            <a:extLst>
              <a:ext uri="{FF2B5EF4-FFF2-40B4-BE49-F238E27FC236}">
                <a16:creationId xmlns:a16="http://schemas.microsoft.com/office/drawing/2014/main" id="{2E5D4A9F-92F0-F64D-B85E-D28906095A53}"/>
              </a:ext>
            </a:extLst>
          </p:cNvPr>
          <p:cNvSpPr txBox="1">
            <a:spLocks/>
          </p:cNvSpPr>
          <p:nvPr/>
        </p:nvSpPr>
        <p:spPr>
          <a:xfrm>
            <a:off x="3048000" y="1371600"/>
            <a:ext cx="3352800" cy="4953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LENGTH_UNITS FEET</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NLAY 3</a:t>
            </a:r>
          </a:p>
          <a:p>
            <a:pPr marL="0" indent="0">
              <a:buNone/>
            </a:pPr>
            <a:r>
              <a:rPr lang="en-US" sz="1200" kern="0" dirty="0">
                <a:latin typeface="Courier New"/>
                <a:cs typeface="Courier New"/>
              </a:rPr>
              <a:t>  NROW 21</a:t>
            </a:r>
          </a:p>
          <a:p>
            <a:pPr marL="0" indent="0">
              <a:buNone/>
            </a:pPr>
            <a:r>
              <a:rPr lang="en-US" sz="1200" kern="0" dirty="0">
                <a:latin typeface="Courier New"/>
                <a:cs typeface="Courier New"/>
              </a:rPr>
              <a:t>  NCOL 20</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GRIDDATA</a:t>
            </a:r>
          </a:p>
          <a:p>
            <a:pPr marL="0" indent="0">
              <a:buNone/>
            </a:pPr>
            <a:r>
              <a:rPr lang="en-US" sz="1200" kern="0" dirty="0">
                <a:latin typeface="Courier New"/>
                <a:cs typeface="Courier New"/>
              </a:rPr>
              <a:t>  DELR</a:t>
            </a:r>
          </a:p>
          <a:p>
            <a:pPr marL="0" indent="0">
              <a:buNone/>
            </a:pPr>
            <a:r>
              <a:rPr lang="en-US" sz="1200" kern="0" dirty="0">
                <a:latin typeface="Courier New"/>
                <a:cs typeface="Courier New"/>
              </a:rPr>
              <a:t>    CONSTANT 500.</a:t>
            </a:r>
          </a:p>
          <a:p>
            <a:pPr marL="0" indent="0">
              <a:buNone/>
            </a:pPr>
            <a:r>
              <a:rPr lang="en-US" sz="1200" kern="0" dirty="0">
                <a:latin typeface="Courier New"/>
                <a:cs typeface="Courier New"/>
              </a:rPr>
              <a:t>  DELC</a:t>
            </a:r>
          </a:p>
          <a:p>
            <a:pPr marL="0" indent="0">
              <a:buNone/>
            </a:pPr>
            <a:r>
              <a:rPr lang="en-US" sz="1200" kern="0" dirty="0">
                <a:latin typeface="Courier New"/>
                <a:cs typeface="Courier New"/>
              </a:rPr>
              <a:t>    CONSTANT 500.</a:t>
            </a:r>
          </a:p>
          <a:p>
            <a:pPr marL="0" indent="0">
              <a:buNone/>
            </a:pPr>
            <a:r>
              <a:rPr lang="en-US" sz="1200" kern="0" dirty="0">
                <a:latin typeface="Courier New"/>
                <a:cs typeface="Courier New"/>
              </a:rPr>
              <a:t>  TOP</a:t>
            </a:r>
          </a:p>
          <a:p>
            <a:pPr marL="0" indent="0">
              <a:buNone/>
            </a:pPr>
            <a:r>
              <a:rPr lang="en-US" sz="1200" kern="0" dirty="0">
                <a:latin typeface="Courier New"/>
                <a:cs typeface="Courier New"/>
              </a:rPr>
              <a:t>    CONSTANT 350.</a:t>
            </a:r>
          </a:p>
          <a:p>
            <a:pPr marL="0" indent="0">
              <a:buNone/>
            </a:pPr>
            <a:r>
              <a:rPr lang="en-US" sz="1200" kern="0" dirty="0">
                <a:latin typeface="Courier New"/>
                <a:cs typeface="Courier New"/>
              </a:rPr>
              <a:t>  BOTM LAYERED</a:t>
            </a:r>
          </a:p>
          <a:p>
            <a:pPr marL="0" indent="0">
              <a:buNone/>
            </a:pPr>
            <a:r>
              <a:rPr lang="en-US" sz="1200" kern="0" dirty="0">
                <a:latin typeface="Courier New"/>
                <a:cs typeface="Courier New"/>
              </a:rPr>
              <a:t>    CONSTANT 220.</a:t>
            </a:r>
          </a:p>
          <a:p>
            <a:pPr marL="0" indent="0">
              <a:buNone/>
            </a:pPr>
            <a:r>
              <a:rPr lang="en-US" sz="1200" kern="0" dirty="0">
                <a:latin typeface="Courier New"/>
                <a:cs typeface="Courier New"/>
              </a:rPr>
              <a:t>    CONSTANT 200.</a:t>
            </a:r>
          </a:p>
          <a:p>
            <a:pPr marL="0" indent="0">
              <a:buNone/>
            </a:pPr>
            <a:r>
              <a:rPr lang="en-US" sz="1200" kern="0" dirty="0">
                <a:latin typeface="Courier New"/>
                <a:cs typeface="Courier New"/>
              </a:rPr>
              <a:t>    CONSTANT 0.</a:t>
            </a:r>
          </a:p>
          <a:p>
            <a:pPr marL="0" indent="0">
              <a:buNone/>
            </a:pPr>
            <a:r>
              <a:rPr lang="en-US" sz="1200" kern="0" dirty="0">
                <a:latin typeface="Courier New"/>
                <a:cs typeface="Courier New"/>
              </a:rPr>
              <a:t>END GRIDDATA</a:t>
            </a:r>
          </a:p>
        </p:txBody>
      </p:sp>
    </p:spTree>
    <p:extLst>
      <p:ext uri="{BB962C8B-B14F-4D97-AF65-F5344CB8AC3E}">
        <p14:creationId xmlns:p14="http://schemas.microsoft.com/office/powerpoint/2010/main" val="211255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Conditions</a:t>
            </a:r>
          </a:p>
        </p:txBody>
      </p:sp>
      <p:sp>
        <p:nvSpPr>
          <p:cNvPr id="5" name="Content Placeholder 4"/>
          <p:cNvSpPr>
            <a:spLocks noGrp="1"/>
          </p:cNvSpPr>
          <p:nvPr>
            <p:ph idx="1"/>
          </p:nvPr>
        </p:nvSpPr>
        <p:spPr/>
        <p:txBody>
          <a:bodyPr/>
          <a:lstStyle/>
          <a:p>
            <a:r>
              <a:rPr lang="en-US" dirty="0"/>
              <a:t>Specify starting heads</a:t>
            </a:r>
          </a:p>
          <a:p>
            <a:r>
              <a:rPr lang="en-US" dirty="0"/>
              <a:t>A head value below cell bottom elevation will start the cell as dry</a:t>
            </a:r>
          </a:p>
          <a:p>
            <a:r>
              <a:rPr lang="en-US" dirty="0"/>
              <a:t>Always required, even for steady-state simulations</a:t>
            </a:r>
          </a:p>
        </p:txBody>
      </p:sp>
      <p:pic>
        <p:nvPicPr>
          <p:cNvPr id="3" name="Picture 2"/>
          <p:cNvPicPr>
            <a:picLocks noChangeAspect="1"/>
          </p:cNvPicPr>
          <p:nvPr/>
        </p:nvPicPr>
        <p:blipFill>
          <a:blip r:embed="rId2"/>
          <a:stretch>
            <a:fillRect/>
          </a:stretch>
        </p:blipFill>
        <p:spPr>
          <a:xfrm>
            <a:off x="1676400" y="4343400"/>
            <a:ext cx="1992932" cy="1003635"/>
          </a:xfrm>
          <a:prstGeom prst="rect">
            <a:avLst/>
          </a:prstGeom>
        </p:spPr>
      </p:pic>
      <p:pic>
        <p:nvPicPr>
          <p:cNvPr id="4" name="Picture 3"/>
          <p:cNvPicPr>
            <a:picLocks noChangeAspect="1"/>
          </p:cNvPicPr>
          <p:nvPr/>
        </p:nvPicPr>
        <p:blipFill>
          <a:blip r:embed="rId3"/>
          <a:stretch>
            <a:fillRect/>
          </a:stretch>
        </p:blipFill>
        <p:spPr>
          <a:xfrm>
            <a:off x="4114800" y="3886200"/>
            <a:ext cx="2940577" cy="2142545"/>
          </a:xfrm>
          <a:prstGeom prst="rect">
            <a:avLst/>
          </a:prstGeom>
        </p:spPr>
      </p:pic>
    </p:spTree>
    <p:extLst>
      <p:ext uri="{BB962C8B-B14F-4D97-AF65-F5344CB8AC3E}">
        <p14:creationId xmlns:p14="http://schemas.microsoft.com/office/powerpoint/2010/main" val="413191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Node Property Flow (NPF) Package</a:t>
            </a:r>
          </a:p>
        </p:txBody>
      </p:sp>
      <p:sp>
        <p:nvSpPr>
          <p:cNvPr id="3" name="Content Placeholder 2"/>
          <p:cNvSpPr>
            <a:spLocks noGrp="1"/>
          </p:cNvSpPr>
          <p:nvPr>
            <p:ph idx="1"/>
          </p:nvPr>
        </p:nvSpPr>
        <p:spPr>
          <a:xfrm>
            <a:off x="457200" y="1295400"/>
            <a:ext cx="8229600" cy="4337084"/>
          </a:xfrm>
        </p:spPr>
        <p:txBody>
          <a:bodyPr/>
          <a:lstStyle/>
          <a:p>
            <a:r>
              <a:rPr lang="en-US" sz="2400" dirty="0"/>
              <a:t>Calculates conductance between cells</a:t>
            </a:r>
          </a:p>
          <a:p>
            <a:r>
              <a:rPr lang="en-US" sz="2400" dirty="0"/>
              <a:t>Manages cell wetting and drying</a:t>
            </a:r>
          </a:p>
          <a:p>
            <a:r>
              <a:rPr lang="en-US" sz="2400" dirty="0"/>
              <a:t>Can invoke an optional XT3D formulation</a:t>
            </a:r>
          </a:p>
        </p:txBody>
      </p:sp>
      <p:pic>
        <p:nvPicPr>
          <p:cNvPr id="4" name="Picture 3"/>
          <p:cNvPicPr>
            <a:picLocks noChangeAspect="1"/>
          </p:cNvPicPr>
          <p:nvPr/>
        </p:nvPicPr>
        <p:blipFill>
          <a:blip r:embed="rId2"/>
          <a:stretch>
            <a:fillRect/>
          </a:stretch>
        </p:blipFill>
        <p:spPr>
          <a:xfrm>
            <a:off x="2286000" y="2971800"/>
            <a:ext cx="4692318" cy="2727525"/>
          </a:xfrm>
          <a:prstGeom prst="rect">
            <a:avLst/>
          </a:prstGeom>
        </p:spPr>
      </p:pic>
      <p:pic>
        <p:nvPicPr>
          <p:cNvPr id="5" name="Picture 4"/>
          <p:cNvPicPr>
            <a:picLocks noChangeAspect="1"/>
          </p:cNvPicPr>
          <p:nvPr/>
        </p:nvPicPr>
        <p:blipFill>
          <a:blip r:embed="rId3"/>
          <a:stretch>
            <a:fillRect/>
          </a:stretch>
        </p:blipFill>
        <p:spPr>
          <a:xfrm>
            <a:off x="3200400" y="5867400"/>
            <a:ext cx="3106966" cy="867426"/>
          </a:xfrm>
          <a:prstGeom prst="rect">
            <a:avLst/>
          </a:prstGeom>
        </p:spPr>
      </p:pic>
    </p:spTree>
    <p:extLst>
      <p:ext uri="{BB962C8B-B14F-4D97-AF65-F5344CB8AC3E}">
        <p14:creationId xmlns:p14="http://schemas.microsoft.com/office/powerpoint/2010/main" val="1855522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53DD-FC61-3C41-93B9-365D02FD892F}"/>
              </a:ext>
            </a:extLst>
          </p:cNvPr>
          <p:cNvSpPr>
            <a:spLocks noGrp="1"/>
          </p:cNvSpPr>
          <p:nvPr>
            <p:ph type="title"/>
          </p:nvPr>
        </p:nvSpPr>
        <p:spPr/>
        <p:txBody>
          <a:bodyPr/>
          <a:lstStyle/>
          <a:p>
            <a:r>
              <a:rPr lang="en-US" dirty="0"/>
              <a:t>Conductance Equations</a:t>
            </a:r>
          </a:p>
        </p:txBody>
      </p:sp>
      <p:pic>
        <p:nvPicPr>
          <p:cNvPr id="4" name="Picture 3">
            <a:extLst>
              <a:ext uri="{FF2B5EF4-FFF2-40B4-BE49-F238E27FC236}">
                <a16:creationId xmlns:a16="http://schemas.microsoft.com/office/drawing/2014/main" id="{078D8AF0-CB5D-D242-A999-A4C63CBEBD1E}"/>
              </a:ext>
            </a:extLst>
          </p:cNvPr>
          <p:cNvPicPr>
            <a:picLocks noChangeAspect="1"/>
          </p:cNvPicPr>
          <p:nvPr/>
        </p:nvPicPr>
        <p:blipFill>
          <a:blip r:embed="rId2"/>
          <a:stretch>
            <a:fillRect/>
          </a:stretch>
        </p:blipFill>
        <p:spPr>
          <a:xfrm>
            <a:off x="1752600" y="1447800"/>
            <a:ext cx="5854700" cy="2679700"/>
          </a:xfrm>
          <a:prstGeom prst="rect">
            <a:avLst/>
          </a:prstGeom>
        </p:spPr>
      </p:pic>
      <p:pic>
        <p:nvPicPr>
          <p:cNvPr id="5" name="Picture 4">
            <a:extLst>
              <a:ext uri="{FF2B5EF4-FFF2-40B4-BE49-F238E27FC236}">
                <a16:creationId xmlns:a16="http://schemas.microsoft.com/office/drawing/2014/main" id="{AA0B76DC-BF0A-0442-84D2-8B43CA256D89}"/>
              </a:ext>
            </a:extLst>
          </p:cNvPr>
          <p:cNvPicPr>
            <a:picLocks noChangeAspect="1"/>
          </p:cNvPicPr>
          <p:nvPr/>
        </p:nvPicPr>
        <p:blipFill>
          <a:blip r:embed="rId3"/>
          <a:stretch>
            <a:fillRect/>
          </a:stretch>
        </p:blipFill>
        <p:spPr>
          <a:xfrm>
            <a:off x="838200" y="4648200"/>
            <a:ext cx="2667000" cy="1016000"/>
          </a:xfrm>
          <a:prstGeom prst="rect">
            <a:avLst/>
          </a:prstGeom>
        </p:spPr>
      </p:pic>
      <p:pic>
        <p:nvPicPr>
          <p:cNvPr id="6" name="Picture 5">
            <a:extLst>
              <a:ext uri="{FF2B5EF4-FFF2-40B4-BE49-F238E27FC236}">
                <a16:creationId xmlns:a16="http://schemas.microsoft.com/office/drawing/2014/main" id="{96D58213-333C-744F-BA19-3DF99C704DAF}"/>
              </a:ext>
            </a:extLst>
          </p:cNvPr>
          <p:cNvPicPr>
            <a:picLocks noChangeAspect="1"/>
          </p:cNvPicPr>
          <p:nvPr/>
        </p:nvPicPr>
        <p:blipFill>
          <a:blip r:embed="rId4"/>
          <a:stretch>
            <a:fillRect/>
          </a:stretch>
        </p:blipFill>
        <p:spPr>
          <a:xfrm>
            <a:off x="3987802" y="4686300"/>
            <a:ext cx="1651000" cy="939800"/>
          </a:xfrm>
          <a:prstGeom prst="rect">
            <a:avLst/>
          </a:prstGeom>
        </p:spPr>
      </p:pic>
      <p:pic>
        <p:nvPicPr>
          <p:cNvPr id="7" name="Picture 6">
            <a:extLst>
              <a:ext uri="{FF2B5EF4-FFF2-40B4-BE49-F238E27FC236}">
                <a16:creationId xmlns:a16="http://schemas.microsoft.com/office/drawing/2014/main" id="{876CA739-315C-B148-8ABF-B3BD22FC53D2}"/>
              </a:ext>
            </a:extLst>
          </p:cNvPr>
          <p:cNvPicPr>
            <a:picLocks noChangeAspect="1"/>
          </p:cNvPicPr>
          <p:nvPr/>
        </p:nvPicPr>
        <p:blipFill>
          <a:blip r:embed="rId5"/>
          <a:stretch>
            <a:fillRect/>
          </a:stretch>
        </p:blipFill>
        <p:spPr>
          <a:xfrm>
            <a:off x="6054362" y="4806950"/>
            <a:ext cx="2489200" cy="698500"/>
          </a:xfrm>
          <a:prstGeom prst="rect">
            <a:avLst/>
          </a:prstGeom>
        </p:spPr>
      </p:pic>
    </p:spTree>
    <p:extLst>
      <p:ext uri="{BB962C8B-B14F-4D97-AF65-F5344CB8AC3E}">
        <p14:creationId xmlns:p14="http://schemas.microsoft.com/office/powerpoint/2010/main" val="3993982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ABCB-54A7-084C-82AB-8F9891096FA5}"/>
              </a:ext>
            </a:extLst>
          </p:cNvPr>
          <p:cNvSpPr>
            <a:spLocks noGrp="1"/>
          </p:cNvSpPr>
          <p:nvPr>
            <p:ph type="title"/>
          </p:nvPr>
        </p:nvSpPr>
        <p:spPr/>
        <p:txBody>
          <a:bodyPr/>
          <a:lstStyle/>
          <a:p>
            <a:r>
              <a:rPr lang="en-US" dirty="0"/>
              <a:t>Prisms in Series</a:t>
            </a:r>
          </a:p>
        </p:txBody>
      </p:sp>
      <p:pic>
        <p:nvPicPr>
          <p:cNvPr id="3" name="Picture 2">
            <a:extLst>
              <a:ext uri="{FF2B5EF4-FFF2-40B4-BE49-F238E27FC236}">
                <a16:creationId xmlns:a16="http://schemas.microsoft.com/office/drawing/2014/main" id="{61342E38-E9C3-7A40-A341-456DB85D554F}"/>
              </a:ext>
            </a:extLst>
          </p:cNvPr>
          <p:cNvPicPr>
            <a:picLocks noChangeAspect="1"/>
          </p:cNvPicPr>
          <p:nvPr/>
        </p:nvPicPr>
        <p:blipFill>
          <a:blip r:embed="rId2"/>
          <a:stretch>
            <a:fillRect/>
          </a:stretch>
        </p:blipFill>
        <p:spPr>
          <a:xfrm>
            <a:off x="1283854" y="1295400"/>
            <a:ext cx="6500091" cy="3117273"/>
          </a:xfrm>
          <a:prstGeom prst="rect">
            <a:avLst/>
          </a:prstGeom>
        </p:spPr>
      </p:pic>
      <p:pic>
        <p:nvPicPr>
          <p:cNvPr id="4" name="Picture 3">
            <a:extLst>
              <a:ext uri="{FF2B5EF4-FFF2-40B4-BE49-F238E27FC236}">
                <a16:creationId xmlns:a16="http://schemas.microsoft.com/office/drawing/2014/main" id="{2916C944-28E9-4942-8D74-9F0A9F64CC0B}"/>
              </a:ext>
            </a:extLst>
          </p:cNvPr>
          <p:cNvPicPr>
            <a:picLocks noChangeAspect="1"/>
          </p:cNvPicPr>
          <p:nvPr/>
        </p:nvPicPr>
        <p:blipFill>
          <a:blip r:embed="rId3"/>
          <a:stretch>
            <a:fillRect/>
          </a:stretch>
        </p:blipFill>
        <p:spPr>
          <a:xfrm>
            <a:off x="1905000" y="4996873"/>
            <a:ext cx="2197100" cy="1117600"/>
          </a:xfrm>
          <a:prstGeom prst="rect">
            <a:avLst/>
          </a:prstGeom>
        </p:spPr>
      </p:pic>
      <p:pic>
        <p:nvPicPr>
          <p:cNvPr id="5" name="Picture 4">
            <a:extLst>
              <a:ext uri="{FF2B5EF4-FFF2-40B4-BE49-F238E27FC236}">
                <a16:creationId xmlns:a16="http://schemas.microsoft.com/office/drawing/2014/main" id="{164C7DD5-FC01-5D4B-A829-1A6FAA990B0D}"/>
              </a:ext>
            </a:extLst>
          </p:cNvPr>
          <p:cNvPicPr>
            <a:picLocks noChangeAspect="1"/>
          </p:cNvPicPr>
          <p:nvPr/>
        </p:nvPicPr>
        <p:blipFill>
          <a:blip r:embed="rId4"/>
          <a:stretch>
            <a:fillRect/>
          </a:stretch>
        </p:blipFill>
        <p:spPr>
          <a:xfrm>
            <a:off x="4800600" y="4996873"/>
            <a:ext cx="2108200" cy="1104900"/>
          </a:xfrm>
          <a:prstGeom prst="rect">
            <a:avLst/>
          </a:prstGeom>
        </p:spPr>
      </p:pic>
    </p:spTree>
    <p:extLst>
      <p:ext uri="{BB962C8B-B14F-4D97-AF65-F5344CB8AC3E}">
        <p14:creationId xmlns:p14="http://schemas.microsoft.com/office/powerpoint/2010/main" val="4102214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0C0C-D524-864D-87EB-C63623B3112C}"/>
              </a:ext>
            </a:extLst>
          </p:cNvPr>
          <p:cNvSpPr>
            <a:spLocks noGrp="1"/>
          </p:cNvSpPr>
          <p:nvPr>
            <p:ph type="title"/>
          </p:nvPr>
        </p:nvSpPr>
        <p:spPr/>
        <p:txBody>
          <a:bodyPr/>
          <a:lstStyle/>
          <a:p>
            <a:r>
              <a:rPr lang="en-US" dirty="0"/>
              <a:t>Horizontal Conductance</a:t>
            </a:r>
          </a:p>
        </p:txBody>
      </p:sp>
      <p:pic>
        <p:nvPicPr>
          <p:cNvPr id="3" name="Picture 2">
            <a:extLst>
              <a:ext uri="{FF2B5EF4-FFF2-40B4-BE49-F238E27FC236}">
                <a16:creationId xmlns:a16="http://schemas.microsoft.com/office/drawing/2014/main" id="{0B15FA50-A980-4B40-96A1-BAE9D87D0834}"/>
              </a:ext>
            </a:extLst>
          </p:cNvPr>
          <p:cNvPicPr>
            <a:picLocks noChangeAspect="1"/>
          </p:cNvPicPr>
          <p:nvPr/>
        </p:nvPicPr>
        <p:blipFill>
          <a:blip r:embed="rId2"/>
          <a:stretch>
            <a:fillRect/>
          </a:stretch>
        </p:blipFill>
        <p:spPr>
          <a:xfrm>
            <a:off x="2042496" y="1371600"/>
            <a:ext cx="5059008" cy="2959835"/>
          </a:xfrm>
          <a:prstGeom prst="rect">
            <a:avLst/>
          </a:prstGeom>
        </p:spPr>
      </p:pic>
      <p:pic>
        <p:nvPicPr>
          <p:cNvPr id="4" name="Picture 3">
            <a:extLst>
              <a:ext uri="{FF2B5EF4-FFF2-40B4-BE49-F238E27FC236}">
                <a16:creationId xmlns:a16="http://schemas.microsoft.com/office/drawing/2014/main" id="{07032E0C-6041-1948-B6D4-49061242947E}"/>
              </a:ext>
            </a:extLst>
          </p:cNvPr>
          <p:cNvPicPr>
            <a:picLocks noChangeAspect="1"/>
          </p:cNvPicPr>
          <p:nvPr/>
        </p:nvPicPr>
        <p:blipFill>
          <a:blip r:embed="rId3"/>
          <a:stretch>
            <a:fillRect/>
          </a:stretch>
        </p:blipFill>
        <p:spPr>
          <a:xfrm>
            <a:off x="2190750" y="4724400"/>
            <a:ext cx="4686300" cy="1054100"/>
          </a:xfrm>
          <a:prstGeom prst="rect">
            <a:avLst/>
          </a:prstGeom>
        </p:spPr>
      </p:pic>
    </p:spTree>
    <p:extLst>
      <p:ext uri="{BB962C8B-B14F-4D97-AF65-F5344CB8AC3E}">
        <p14:creationId xmlns:p14="http://schemas.microsoft.com/office/powerpoint/2010/main" val="903387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Tree>
    <p:extLst>
      <p:ext uri="{BB962C8B-B14F-4D97-AF65-F5344CB8AC3E}">
        <p14:creationId xmlns:p14="http://schemas.microsoft.com/office/powerpoint/2010/main" val="1927591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762000" y="3276600"/>
            <a:ext cx="22098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5334000" y="2093655"/>
            <a:ext cx="3200400" cy="2554545"/>
          </a:xfrm>
          <a:prstGeom prst="rect">
            <a:avLst/>
          </a:prstGeom>
          <a:noFill/>
        </p:spPr>
        <p:txBody>
          <a:bodyPr wrap="square" rtlCol="0">
            <a:spAutoFit/>
          </a:bodyPr>
          <a:lstStyle/>
          <a:p>
            <a:r>
              <a:rPr lang="en-US" sz="2000" dirty="0">
                <a:solidFill>
                  <a:srgbClr val="FFFFFF"/>
                </a:solidFill>
              </a:rPr>
              <a:t>ICELLTYPE=0: cell is treated as confined for conductance calculations</a:t>
            </a:r>
          </a:p>
          <a:p>
            <a:endParaRPr lang="en-US" sz="2000" dirty="0">
              <a:solidFill>
                <a:srgbClr val="FFFFFF"/>
              </a:solidFill>
            </a:endParaRPr>
          </a:p>
          <a:p>
            <a:r>
              <a:rPr lang="en-US" sz="2000" dirty="0">
                <a:solidFill>
                  <a:srgbClr val="FFFFFF"/>
                </a:solidFill>
              </a:rPr>
              <a:t>ICELLTYPE=1: cell converts between confined and unconfined depending on head</a:t>
            </a:r>
          </a:p>
        </p:txBody>
      </p:sp>
    </p:spTree>
    <p:extLst>
      <p:ext uri="{BB962C8B-B14F-4D97-AF65-F5344CB8AC3E}">
        <p14:creationId xmlns:p14="http://schemas.microsoft.com/office/powerpoint/2010/main" val="577279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18704" b="26298"/>
          <a:stretch/>
        </p:blipFill>
        <p:spPr>
          <a:xfrm>
            <a:off x="4004732" y="4507468"/>
            <a:ext cx="4922621" cy="1901151"/>
          </a:xfrm>
          <a:prstGeom prst="rect">
            <a:avLst/>
          </a:prstGeom>
        </p:spPr>
      </p:pic>
      <p:pic>
        <p:nvPicPr>
          <p:cNvPr id="6" name="Picture 5"/>
          <p:cNvPicPr>
            <a:picLocks noChangeAspect="1"/>
          </p:cNvPicPr>
          <p:nvPr/>
        </p:nvPicPr>
        <p:blipFill>
          <a:blip r:embed="rId3"/>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762000" y="3581400"/>
            <a:ext cx="1905000" cy="838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8" name="Picture 7"/>
          <p:cNvPicPr>
            <a:picLocks noChangeAspect="1"/>
          </p:cNvPicPr>
          <p:nvPr/>
        </p:nvPicPr>
        <p:blipFill>
          <a:blip r:embed="rId4"/>
          <a:stretch>
            <a:fillRect/>
          </a:stretch>
        </p:blipFill>
        <p:spPr>
          <a:xfrm>
            <a:off x="5257800" y="1524000"/>
            <a:ext cx="3501251" cy="2365710"/>
          </a:xfrm>
          <a:prstGeom prst="rect">
            <a:avLst/>
          </a:prstGeom>
        </p:spPr>
      </p:pic>
      <p:sp>
        <p:nvSpPr>
          <p:cNvPr id="14" name="TextBox 13"/>
          <p:cNvSpPr txBox="1"/>
          <p:nvPr/>
        </p:nvSpPr>
        <p:spPr>
          <a:xfrm>
            <a:off x="8271932" y="5117068"/>
            <a:ext cx="338629" cy="369332"/>
          </a:xfrm>
          <a:prstGeom prst="rect">
            <a:avLst/>
          </a:prstGeom>
          <a:noFill/>
        </p:spPr>
        <p:txBody>
          <a:bodyPr wrap="none" rtlCol="0">
            <a:spAutoFit/>
          </a:bodyPr>
          <a:lstStyle/>
          <a:p>
            <a:r>
              <a:rPr lang="en-US" sz="1800" dirty="0">
                <a:solidFill>
                  <a:srgbClr val="FFFFFF"/>
                </a:solidFill>
              </a:rPr>
              <a:t>K</a:t>
            </a:r>
          </a:p>
        </p:txBody>
      </p:sp>
      <p:sp>
        <p:nvSpPr>
          <p:cNvPr id="15" name="TextBox 14"/>
          <p:cNvSpPr txBox="1"/>
          <p:nvPr/>
        </p:nvSpPr>
        <p:spPr>
          <a:xfrm>
            <a:off x="7676547" y="5966936"/>
            <a:ext cx="595385" cy="369332"/>
          </a:xfrm>
          <a:prstGeom prst="rect">
            <a:avLst/>
          </a:prstGeom>
          <a:noFill/>
        </p:spPr>
        <p:txBody>
          <a:bodyPr wrap="none" rtlCol="0">
            <a:spAutoFit/>
          </a:bodyPr>
          <a:lstStyle/>
          <a:p>
            <a:r>
              <a:rPr lang="en-US" sz="1800" dirty="0">
                <a:solidFill>
                  <a:srgbClr val="FFFFFF"/>
                </a:solidFill>
              </a:rPr>
              <a:t>K22</a:t>
            </a:r>
          </a:p>
        </p:txBody>
      </p:sp>
      <p:sp>
        <p:nvSpPr>
          <p:cNvPr id="16" name="TextBox 15"/>
          <p:cNvSpPr txBox="1"/>
          <p:nvPr/>
        </p:nvSpPr>
        <p:spPr>
          <a:xfrm>
            <a:off x="6533547" y="62600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48414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1A1C-5495-F4DA-2D36-6BE65609DC12}"/>
              </a:ext>
            </a:extLst>
          </p:cNvPr>
          <p:cNvSpPr>
            <a:spLocks noGrp="1"/>
          </p:cNvSpPr>
          <p:nvPr>
            <p:ph type="title"/>
          </p:nvPr>
        </p:nvSpPr>
        <p:spPr/>
        <p:txBody>
          <a:bodyPr/>
          <a:lstStyle/>
          <a:p>
            <a:r>
              <a:rPr lang="en-US" dirty="0"/>
              <a:t>MODFLOW 6 Distribution</a:t>
            </a:r>
          </a:p>
        </p:txBody>
      </p:sp>
      <p:sp>
        <p:nvSpPr>
          <p:cNvPr id="3" name="Content Placeholder 2">
            <a:extLst>
              <a:ext uri="{FF2B5EF4-FFF2-40B4-BE49-F238E27FC236}">
                <a16:creationId xmlns:a16="http://schemas.microsoft.com/office/drawing/2014/main" id="{6DBD27EE-3204-7391-FB6E-06B67A7352BB}"/>
              </a:ext>
            </a:extLst>
          </p:cNvPr>
          <p:cNvSpPr>
            <a:spLocks noGrp="1"/>
          </p:cNvSpPr>
          <p:nvPr>
            <p:ph idx="1"/>
          </p:nvPr>
        </p:nvSpPr>
        <p:spPr/>
        <p:txBody>
          <a:bodyPr/>
          <a:lstStyle/>
          <a:p>
            <a:r>
              <a:rPr lang="en-US" dirty="0"/>
              <a:t>Zip file available from USGS website</a:t>
            </a:r>
          </a:p>
          <a:p>
            <a:endParaRPr lang="en-US" dirty="0"/>
          </a:p>
          <a:p>
            <a:endParaRPr lang="en-US" dirty="0"/>
          </a:p>
          <a:p>
            <a:endParaRPr lang="en-US" dirty="0"/>
          </a:p>
          <a:p>
            <a:r>
              <a:rPr lang="en-US" dirty="0"/>
              <a:t>Unzipped</a:t>
            </a:r>
          </a:p>
          <a:p>
            <a:pPr lvl="1"/>
            <a:endParaRPr lang="en-US" dirty="0"/>
          </a:p>
        </p:txBody>
      </p:sp>
      <p:pic>
        <p:nvPicPr>
          <p:cNvPr id="4" name="Picture 3">
            <a:extLst>
              <a:ext uri="{FF2B5EF4-FFF2-40B4-BE49-F238E27FC236}">
                <a16:creationId xmlns:a16="http://schemas.microsoft.com/office/drawing/2014/main" id="{AF57BED5-B298-82C9-9555-E29F690D0C5E}"/>
              </a:ext>
            </a:extLst>
          </p:cNvPr>
          <p:cNvPicPr>
            <a:picLocks noChangeAspect="1"/>
          </p:cNvPicPr>
          <p:nvPr/>
        </p:nvPicPr>
        <p:blipFill>
          <a:blip r:embed="rId2"/>
          <a:stretch>
            <a:fillRect/>
          </a:stretch>
        </p:blipFill>
        <p:spPr>
          <a:xfrm>
            <a:off x="1600200" y="1981200"/>
            <a:ext cx="5105400" cy="1175908"/>
          </a:xfrm>
          <a:prstGeom prst="rect">
            <a:avLst/>
          </a:prstGeom>
        </p:spPr>
      </p:pic>
      <p:pic>
        <p:nvPicPr>
          <p:cNvPr id="6" name="Picture 5">
            <a:extLst>
              <a:ext uri="{FF2B5EF4-FFF2-40B4-BE49-F238E27FC236}">
                <a16:creationId xmlns:a16="http://schemas.microsoft.com/office/drawing/2014/main" id="{221B3F85-FA07-CADD-9234-A87AB068F1A1}"/>
              </a:ext>
            </a:extLst>
          </p:cNvPr>
          <p:cNvPicPr>
            <a:picLocks noChangeAspect="1"/>
          </p:cNvPicPr>
          <p:nvPr/>
        </p:nvPicPr>
        <p:blipFill>
          <a:blip r:embed="rId3"/>
          <a:stretch>
            <a:fillRect/>
          </a:stretch>
        </p:blipFill>
        <p:spPr>
          <a:xfrm>
            <a:off x="3200400" y="3571538"/>
            <a:ext cx="2309091" cy="3054297"/>
          </a:xfrm>
          <a:prstGeom prst="rect">
            <a:avLst/>
          </a:prstGeom>
        </p:spPr>
      </p:pic>
    </p:spTree>
    <p:extLst>
      <p:ext uri="{BB962C8B-B14F-4D97-AF65-F5344CB8AC3E}">
        <p14:creationId xmlns:p14="http://schemas.microsoft.com/office/powerpoint/2010/main" val="4052500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4114800" y="1295400"/>
            <a:ext cx="4726641" cy="3376986"/>
          </a:xfrm>
          <a:prstGeom prst="rect">
            <a:avLst/>
          </a:prstGeom>
        </p:spPr>
      </p:pic>
      <p:pic>
        <p:nvPicPr>
          <p:cNvPr id="6" name="Picture 5"/>
          <p:cNvPicPr>
            <a:picLocks noChangeAspect="1"/>
          </p:cNvPicPr>
          <p:nvPr/>
        </p:nvPicPr>
        <p:blipFill>
          <a:blip r:embed="rId3"/>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762000" y="4419600"/>
            <a:ext cx="2133600" cy="838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extBox 1"/>
          <p:cNvSpPr txBox="1"/>
          <p:nvPr/>
        </p:nvSpPr>
        <p:spPr>
          <a:xfrm>
            <a:off x="5486400" y="584537"/>
            <a:ext cx="3200400" cy="1015663"/>
          </a:xfrm>
          <a:prstGeom prst="rect">
            <a:avLst/>
          </a:prstGeom>
          <a:noFill/>
        </p:spPr>
        <p:txBody>
          <a:bodyPr wrap="square" rtlCol="0">
            <a:spAutoFit/>
          </a:bodyPr>
          <a:lstStyle/>
          <a:p>
            <a:r>
              <a:rPr lang="en-US" sz="2000" dirty="0">
                <a:solidFill>
                  <a:srgbClr val="FFFFFF"/>
                </a:solidFill>
              </a:rPr>
              <a:t>Conductivity ellipsoid (for any cell) can be rotated around its three axes</a:t>
            </a:r>
          </a:p>
        </p:txBody>
      </p:sp>
      <p:pic>
        <p:nvPicPr>
          <p:cNvPr id="8" name="Picture 7"/>
          <p:cNvPicPr>
            <a:picLocks noChangeAspect="1"/>
          </p:cNvPicPr>
          <p:nvPr/>
        </p:nvPicPr>
        <p:blipFill>
          <a:blip r:embed="rId4"/>
          <a:stretch>
            <a:fillRect/>
          </a:stretch>
        </p:blipFill>
        <p:spPr>
          <a:xfrm>
            <a:off x="5562600" y="4648200"/>
            <a:ext cx="2808282" cy="2032153"/>
          </a:xfrm>
          <a:prstGeom prst="rect">
            <a:avLst/>
          </a:prstGeom>
        </p:spPr>
      </p:pic>
    </p:spTree>
    <p:extLst>
      <p:ext uri="{BB962C8B-B14F-4D97-AF65-F5344CB8AC3E}">
        <p14:creationId xmlns:p14="http://schemas.microsoft.com/office/powerpoint/2010/main" val="1718347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4"/>
          <p:cNvPicPr>
            <a:picLocks noChangeAspect="1"/>
          </p:cNvPicPr>
          <p:nvPr/>
        </p:nvPicPr>
        <p:blipFill>
          <a:blip r:embed="rId3"/>
          <a:stretch>
            <a:fillRect/>
          </a:stretch>
        </p:blipFill>
        <p:spPr>
          <a:xfrm>
            <a:off x="5410200" y="1524000"/>
            <a:ext cx="2352084" cy="1273797"/>
          </a:xfrm>
          <a:prstGeom prst="rect">
            <a:avLst/>
          </a:prstGeom>
        </p:spPr>
      </p:pic>
      <p:pic>
        <p:nvPicPr>
          <p:cNvPr id="7" name="Picture 6"/>
          <p:cNvPicPr>
            <a:picLocks noChangeAspect="1"/>
          </p:cNvPicPr>
          <p:nvPr/>
        </p:nvPicPr>
        <p:blipFill>
          <a:blip r:embed="rId4"/>
          <a:stretch>
            <a:fillRect/>
          </a:stretch>
        </p:blipFill>
        <p:spPr>
          <a:xfrm>
            <a:off x="4267200" y="3124200"/>
            <a:ext cx="4692318" cy="95564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86400" y="4267200"/>
            <a:ext cx="2404813" cy="1746585"/>
          </a:xfrm>
          <a:prstGeom prst="rect">
            <a:avLst/>
          </a:prstGeom>
        </p:spPr>
      </p:pic>
      <p:sp>
        <p:nvSpPr>
          <p:cNvPr id="9" name="Rectangle 8"/>
          <p:cNvSpPr/>
          <p:nvPr/>
        </p:nvSpPr>
        <p:spPr bwMode="auto">
          <a:xfrm>
            <a:off x="762000" y="2667000"/>
            <a:ext cx="9144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5181600" y="355937"/>
            <a:ext cx="3200400" cy="1015663"/>
          </a:xfrm>
          <a:prstGeom prst="rect">
            <a:avLst/>
          </a:prstGeom>
          <a:noFill/>
        </p:spPr>
        <p:txBody>
          <a:bodyPr wrap="square" rtlCol="0">
            <a:spAutoFit/>
          </a:bodyPr>
          <a:lstStyle/>
          <a:p>
            <a:r>
              <a:rPr lang="en-US" sz="2000" dirty="0">
                <a:solidFill>
                  <a:srgbClr val="FFFFFF"/>
                </a:solidFill>
              </a:rPr>
              <a:t>XT3D Option more robust, but computationally expensive</a:t>
            </a:r>
          </a:p>
        </p:txBody>
      </p:sp>
    </p:spTree>
    <p:extLst>
      <p:ext uri="{BB962C8B-B14F-4D97-AF65-F5344CB8AC3E}">
        <p14:creationId xmlns:p14="http://schemas.microsoft.com/office/powerpoint/2010/main" val="2652816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838200" y="2514600"/>
            <a:ext cx="3429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Rectangle 6"/>
          <p:cNvSpPr/>
          <p:nvPr/>
        </p:nvSpPr>
        <p:spPr bwMode="auto">
          <a:xfrm>
            <a:off x="762000" y="5181600"/>
            <a:ext cx="19812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TextBox 7"/>
          <p:cNvSpPr txBox="1"/>
          <p:nvPr/>
        </p:nvSpPr>
        <p:spPr>
          <a:xfrm>
            <a:off x="5334000" y="1219200"/>
            <a:ext cx="3200400" cy="1015663"/>
          </a:xfrm>
          <a:prstGeom prst="rect">
            <a:avLst/>
          </a:prstGeom>
          <a:noFill/>
        </p:spPr>
        <p:txBody>
          <a:bodyPr wrap="square" rtlCol="0">
            <a:spAutoFit/>
          </a:bodyPr>
          <a:lstStyle/>
          <a:p>
            <a:r>
              <a:rPr lang="en-US" sz="2000" dirty="0">
                <a:solidFill>
                  <a:srgbClr val="FFFFFF"/>
                </a:solidFill>
              </a:rPr>
              <a:t>MODFLOW rewetting can be used to reactivate cells that have gone dry</a:t>
            </a:r>
          </a:p>
        </p:txBody>
      </p:sp>
      <p:pic>
        <p:nvPicPr>
          <p:cNvPr id="13" name="Picture 12"/>
          <p:cNvPicPr>
            <a:picLocks noChangeAspect="1"/>
          </p:cNvPicPr>
          <p:nvPr/>
        </p:nvPicPr>
        <p:blipFill>
          <a:blip r:embed="rId3"/>
          <a:stretch>
            <a:fillRect/>
          </a:stretch>
        </p:blipFill>
        <p:spPr>
          <a:xfrm>
            <a:off x="5113167" y="2409117"/>
            <a:ext cx="3726033" cy="2623967"/>
          </a:xfrm>
          <a:prstGeom prst="rect">
            <a:avLst/>
          </a:prstGeom>
        </p:spPr>
      </p:pic>
      <p:sp>
        <p:nvSpPr>
          <p:cNvPr id="9" name="TextBox 8"/>
          <p:cNvSpPr txBox="1"/>
          <p:nvPr/>
        </p:nvSpPr>
        <p:spPr>
          <a:xfrm>
            <a:off x="5257800" y="5334000"/>
            <a:ext cx="3200400" cy="1015663"/>
          </a:xfrm>
          <a:prstGeom prst="rect">
            <a:avLst/>
          </a:prstGeom>
          <a:noFill/>
        </p:spPr>
        <p:txBody>
          <a:bodyPr wrap="square" rtlCol="0">
            <a:spAutoFit/>
          </a:bodyPr>
          <a:lstStyle/>
          <a:p>
            <a:r>
              <a:rPr lang="en-US" sz="2000" dirty="0">
                <a:solidFill>
                  <a:srgbClr val="FFFFFF"/>
                </a:solidFill>
              </a:rPr>
              <a:t>Rewetting is no longer recommended.  Use Newton-</a:t>
            </a:r>
            <a:r>
              <a:rPr lang="en-US" sz="2000" dirty="0" err="1">
                <a:solidFill>
                  <a:srgbClr val="FFFFFF"/>
                </a:solidFill>
              </a:rPr>
              <a:t>Raphson</a:t>
            </a:r>
            <a:r>
              <a:rPr lang="en-US" sz="2000" dirty="0">
                <a:solidFill>
                  <a:srgbClr val="FFFFFF"/>
                </a:solidFill>
              </a:rPr>
              <a:t> instead!</a:t>
            </a:r>
          </a:p>
        </p:txBody>
      </p:sp>
    </p:spTree>
    <p:extLst>
      <p:ext uri="{BB962C8B-B14F-4D97-AF65-F5344CB8AC3E}">
        <p14:creationId xmlns:p14="http://schemas.microsoft.com/office/powerpoint/2010/main" val="1304705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5562600" y="228600"/>
            <a:ext cx="3200400" cy="1015663"/>
          </a:xfrm>
          <a:prstGeom prst="rect">
            <a:avLst/>
          </a:prstGeom>
          <a:noFill/>
        </p:spPr>
        <p:txBody>
          <a:bodyPr wrap="square" rtlCol="0">
            <a:spAutoFit/>
          </a:bodyPr>
          <a:lstStyle/>
          <a:p>
            <a:r>
              <a:rPr lang="en-US" sz="2000" dirty="0">
                <a:solidFill>
                  <a:srgbClr val="FFFFFF"/>
                </a:solidFill>
              </a:rPr>
              <a:t>Vertical conductance calculation: DEFAULT (most stable)</a:t>
            </a:r>
          </a:p>
        </p:txBody>
      </p:sp>
      <p:pic>
        <p:nvPicPr>
          <p:cNvPr id="2" name="Picture 1"/>
          <p:cNvPicPr>
            <a:picLocks noChangeAspect="1"/>
          </p:cNvPicPr>
          <p:nvPr/>
        </p:nvPicPr>
        <p:blipFill>
          <a:blip r:embed="rId4"/>
          <a:stretch>
            <a:fillRect/>
          </a:stretch>
        </p:blipFill>
        <p:spPr>
          <a:xfrm>
            <a:off x="4824741" y="5928905"/>
            <a:ext cx="4166859" cy="776695"/>
          </a:xfrm>
          <a:prstGeom prst="rect">
            <a:avLst/>
          </a:prstGeom>
        </p:spPr>
      </p:pic>
    </p:spTree>
    <p:extLst>
      <p:ext uri="{BB962C8B-B14F-4D97-AF65-F5344CB8AC3E}">
        <p14:creationId xmlns:p14="http://schemas.microsoft.com/office/powerpoint/2010/main" val="811664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5562600" y="381000"/>
            <a:ext cx="3200400" cy="707886"/>
          </a:xfrm>
          <a:prstGeom prst="rect">
            <a:avLst/>
          </a:prstGeom>
          <a:noFill/>
        </p:spPr>
        <p:txBody>
          <a:bodyPr wrap="square" rtlCol="0">
            <a:spAutoFit/>
          </a:bodyPr>
          <a:lstStyle/>
          <a:p>
            <a:r>
              <a:rPr lang="en-US" sz="2000" dirty="0">
                <a:solidFill>
                  <a:srgbClr val="FFFFFF"/>
                </a:solidFill>
              </a:rPr>
              <a:t>Vertical conductance calculation: VARIABLECV</a:t>
            </a:r>
          </a:p>
        </p:txBody>
      </p:sp>
      <p:sp>
        <p:nvSpPr>
          <p:cNvPr id="7" name="Rectangle 6"/>
          <p:cNvSpPr/>
          <p:nvPr/>
        </p:nvSpPr>
        <p:spPr bwMode="auto">
          <a:xfrm>
            <a:off x="762000" y="2209800"/>
            <a:ext cx="762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4"/>
          <a:stretch>
            <a:fillRect/>
          </a:stretch>
        </p:blipFill>
        <p:spPr>
          <a:xfrm>
            <a:off x="5283830" y="5826676"/>
            <a:ext cx="3631570" cy="955124"/>
          </a:xfrm>
          <a:prstGeom prst="rect">
            <a:avLst/>
          </a:prstGeom>
        </p:spPr>
      </p:pic>
    </p:spTree>
    <p:extLst>
      <p:ext uri="{BB962C8B-B14F-4D97-AF65-F5344CB8AC3E}">
        <p14:creationId xmlns:p14="http://schemas.microsoft.com/office/powerpoint/2010/main" val="3074102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5562600" y="228600"/>
            <a:ext cx="3200400" cy="1015663"/>
          </a:xfrm>
          <a:prstGeom prst="rect">
            <a:avLst/>
          </a:prstGeom>
          <a:noFill/>
        </p:spPr>
        <p:txBody>
          <a:bodyPr wrap="square" rtlCol="0">
            <a:spAutoFit/>
          </a:bodyPr>
          <a:lstStyle/>
          <a:p>
            <a:r>
              <a:rPr lang="en-US" sz="2000" dirty="0">
                <a:solidFill>
                  <a:srgbClr val="FFFFFF"/>
                </a:solidFill>
              </a:rPr>
              <a:t>Vertical conductance calculation: VARIABLECV and DEWATERED</a:t>
            </a:r>
          </a:p>
        </p:txBody>
      </p:sp>
      <p:sp>
        <p:nvSpPr>
          <p:cNvPr id="7" name="Rectangle 6"/>
          <p:cNvSpPr/>
          <p:nvPr/>
        </p:nvSpPr>
        <p:spPr bwMode="auto">
          <a:xfrm>
            <a:off x="762000" y="2209800"/>
            <a:ext cx="1524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2" name="Picture 1"/>
          <p:cNvPicPr>
            <a:picLocks noChangeAspect="1"/>
          </p:cNvPicPr>
          <p:nvPr/>
        </p:nvPicPr>
        <p:blipFill>
          <a:blip r:embed="rId4"/>
          <a:stretch>
            <a:fillRect/>
          </a:stretch>
        </p:blipFill>
        <p:spPr>
          <a:xfrm>
            <a:off x="6096000" y="5943600"/>
            <a:ext cx="2004711" cy="808182"/>
          </a:xfrm>
          <a:prstGeom prst="rect">
            <a:avLst/>
          </a:prstGeom>
        </p:spPr>
      </p:pic>
    </p:spTree>
    <p:extLst>
      <p:ext uri="{BB962C8B-B14F-4D97-AF65-F5344CB8AC3E}">
        <p14:creationId xmlns:p14="http://schemas.microsoft.com/office/powerpoint/2010/main" val="2510737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5562600" y="511314"/>
            <a:ext cx="3200400" cy="707886"/>
          </a:xfrm>
          <a:prstGeom prst="rect">
            <a:avLst/>
          </a:prstGeom>
          <a:noFill/>
        </p:spPr>
        <p:txBody>
          <a:bodyPr wrap="square" rtlCol="0">
            <a:spAutoFit/>
          </a:bodyPr>
          <a:lstStyle/>
          <a:p>
            <a:r>
              <a:rPr lang="en-US" sz="2000" dirty="0">
                <a:solidFill>
                  <a:srgbClr val="FFFFFF"/>
                </a:solidFill>
              </a:rPr>
              <a:t>Vertical flow calculation: PERCHED</a:t>
            </a:r>
          </a:p>
        </p:txBody>
      </p:sp>
      <p:sp>
        <p:nvSpPr>
          <p:cNvPr id="7" name="Rectangle 6"/>
          <p:cNvSpPr/>
          <p:nvPr/>
        </p:nvSpPr>
        <p:spPr bwMode="auto">
          <a:xfrm>
            <a:off x="762000" y="2362200"/>
            <a:ext cx="6858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4"/>
          <a:stretch>
            <a:fillRect/>
          </a:stretch>
        </p:blipFill>
        <p:spPr>
          <a:xfrm>
            <a:off x="5818280" y="5995398"/>
            <a:ext cx="2435041" cy="493305"/>
          </a:xfrm>
          <a:prstGeom prst="rect">
            <a:avLst/>
          </a:prstGeom>
        </p:spPr>
      </p:pic>
    </p:spTree>
    <p:extLst>
      <p:ext uri="{BB962C8B-B14F-4D97-AF65-F5344CB8AC3E}">
        <p14:creationId xmlns:p14="http://schemas.microsoft.com/office/powerpoint/2010/main" val="1439366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Constant Head (CHD) Package</a:t>
            </a:r>
          </a:p>
        </p:txBody>
      </p:sp>
      <p:sp>
        <p:nvSpPr>
          <p:cNvPr id="6" name="Content Placeholder 5"/>
          <p:cNvSpPr>
            <a:spLocks noGrp="1"/>
          </p:cNvSpPr>
          <p:nvPr>
            <p:ph idx="1"/>
          </p:nvPr>
        </p:nvSpPr>
        <p:spPr>
          <a:xfrm>
            <a:off x="381000" y="1371600"/>
            <a:ext cx="5029200" cy="4495800"/>
          </a:xfrm>
        </p:spPr>
        <p:txBody>
          <a:bodyPr/>
          <a:lstStyle/>
          <a:p>
            <a:r>
              <a:rPr lang="en-US" sz="2400" dirty="0"/>
              <a:t>Fixes the head in a cell at the user-prescribed value.  This value change from one time step to the next.</a:t>
            </a:r>
          </a:p>
          <a:p>
            <a:r>
              <a:rPr lang="en-US" sz="2400" dirty="0"/>
              <a:t>Should be used with caution because there is no limit to the volume of water that can be lost to or provided from constant head cells.</a:t>
            </a:r>
          </a:p>
        </p:txBody>
      </p:sp>
      <p:pic>
        <p:nvPicPr>
          <p:cNvPr id="2" name="Picture 1"/>
          <p:cNvPicPr>
            <a:picLocks noChangeAspect="1"/>
          </p:cNvPicPr>
          <p:nvPr/>
        </p:nvPicPr>
        <p:blipFill>
          <a:blip r:embed="rId2"/>
          <a:stretch>
            <a:fillRect/>
          </a:stretch>
        </p:blipFill>
        <p:spPr>
          <a:xfrm>
            <a:off x="5638800" y="1524000"/>
            <a:ext cx="3175022" cy="3519237"/>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4" name="Rectangle 3"/>
          <p:cNvSpPr/>
          <p:nvPr/>
        </p:nvSpPr>
        <p:spPr bwMode="auto">
          <a:xfrm>
            <a:off x="609600" y="3962400"/>
            <a:ext cx="14478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p:cNvSpPr txBox="1"/>
          <p:nvPr/>
        </p:nvSpPr>
        <p:spPr>
          <a:xfrm>
            <a:off x="5638800" y="1416784"/>
            <a:ext cx="3200400" cy="1631216"/>
          </a:xfrm>
          <a:prstGeom prst="rect">
            <a:avLst/>
          </a:prstGeom>
          <a:noFill/>
        </p:spPr>
        <p:txBody>
          <a:bodyPr wrap="square" rtlCol="0">
            <a:spAutoFit/>
          </a:bodyPr>
          <a:lstStyle/>
          <a:p>
            <a:r>
              <a:rPr lang="en-US" sz="2000" dirty="0">
                <a:solidFill>
                  <a:srgbClr val="FFFFFF"/>
                </a:solidFill>
              </a:rPr>
              <a:t>MAXBOUND is the maximum number of constant head cells that will be active in any stress period.</a:t>
            </a:r>
          </a:p>
        </p:txBody>
      </p:sp>
    </p:spTree>
    <p:extLst>
      <p:ext uri="{BB962C8B-B14F-4D97-AF65-F5344CB8AC3E}">
        <p14:creationId xmlns:p14="http://schemas.microsoft.com/office/powerpoint/2010/main" val="1438385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8A59-B27B-6CAA-80B5-FEA033E75DF9}"/>
              </a:ext>
            </a:extLst>
          </p:cNvPr>
          <p:cNvSpPr>
            <a:spLocks noGrp="1"/>
          </p:cNvSpPr>
          <p:nvPr>
            <p:ph type="title"/>
          </p:nvPr>
        </p:nvSpPr>
        <p:spPr/>
        <p:txBody>
          <a:bodyPr/>
          <a:lstStyle/>
          <a:p>
            <a:r>
              <a:rPr lang="en-US" dirty="0" err="1"/>
              <a:t>Github</a:t>
            </a:r>
            <a:r>
              <a:rPr lang="en-US" dirty="0"/>
              <a:t> Releases</a:t>
            </a:r>
          </a:p>
        </p:txBody>
      </p:sp>
      <p:pic>
        <p:nvPicPr>
          <p:cNvPr id="4" name="Picture 3">
            <a:extLst>
              <a:ext uri="{FF2B5EF4-FFF2-40B4-BE49-F238E27FC236}">
                <a16:creationId xmlns:a16="http://schemas.microsoft.com/office/drawing/2014/main" id="{C06D06A0-4F29-8750-2A06-48850BBA7FC9}"/>
              </a:ext>
            </a:extLst>
          </p:cNvPr>
          <p:cNvPicPr>
            <a:picLocks noChangeAspect="1"/>
          </p:cNvPicPr>
          <p:nvPr/>
        </p:nvPicPr>
        <p:blipFill>
          <a:blip r:embed="rId2"/>
          <a:stretch>
            <a:fillRect/>
          </a:stretch>
        </p:blipFill>
        <p:spPr>
          <a:xfrm>
            <a:off x="1652241" y="1306718"/>
            <a:ext cx="5839519" cy="4244565"/>
          </a:xfrm>
          <a:prstGeom prst="rect">
            <a:avLst/>
          </a:prstGeom>
        </p:spPr>
      </p:pic>
      <p:sp>
        <p:nvSpPr>
          <p:cNvPr id="6" name="TextBox 5">
            <a:extLst>
              <a:ext uri="{FF2B5EF4-FFF2-40B4-BE49-F238E27FC236}">
                <a16:creationId xmlns:a16="http://schemas.microsoft.com/office/drawing/2014/main" id="{2E7FA6AB-7202-1CD7-E6AC-7926C8CC9DC3}"/>
              </a:ext>
            </a:extLst>
          </p:cNvPr>
          <p:cNvSpPr txBox="1"/>
          <p:nvPr/>
        </p:nvSpPr>
        <p:spPr>
          <a:xfrm>
            <a:off x="2209800" y="6096000"/>
            <a:ext cx="6172200" cy="338554"/>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a:spAutoFit/>
          </a:bodyPr>
          <a:lstStyle/>
          <a:p>
            <a:r>
              <a:rPr lang="en-US" sz="1600" dirty="0"/>
              <a:t>https://</a:t>
            </a:r>
            <a:r>
              <a:rPr lang="en-US" sz="1600" dirty="0" err="1"/>
              <a:t>github.com</a:t>
            </a:r>
            <a:r>
              <a:rPr lang="en-US" sz="1600" dirty="0"/>
              <a:t>/MODFLOW-USGS/modflow6/releases</a:t>
            </a:r>
          </a:p>
        </p:txBody>
      </p:sp>
    </p:spTree>
    <p:extLst>
      <p:ext uri="{BB962C8B-B14F-4D97-AF65-F5344CB8AC3E}">
        <p14:creationId xmlns:p14="http://schemas.microsoft.com/office/powerpoint/2010/main" val="36743377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4" name="Rectangle 3"/>
          <p:cNvSpPr/>
          <p:nvPr/>
        </p:nvSpPr>
        <p:spPr bwMode="auto">
          <a:xfrm>
            <a:off x="609600" y="5029200"/>
            <a:ext cx="3962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p:cNvSpPr txBox="1"/>
          <p:nvPr/>
        </p:nvSpPr>
        <p:spPr>
          <a:xfrm>
            <a:off x="5638800" y="1416784"/>
            <a:ext cx="3200400" cy="1631216"/>
          </a:xfrm>
          <a:prstGeom prst="rect">
            <a:avLst/>
          </a:prstGeom>
          <a:noFill/>
        </p:spPr>
        <p:txBody>
          <a:bodyPr wrap="square" rtlCol="0">
            <a:spAutoFit/>
          </a:bodyPr>
          <a:lstStyle/>
          <a:p>
            <a:r>
              <a:rPr lang="en-US" sz="2000" dirty="0">
                <a:solidFill>
                  <a:srgbClr val="FFFFFF"/>
                </a:solidFill>
              </a:rPr>
              <a:t>List of constant head cells.  These cells will remain as constant head cells until another PERIOD block is encountered.</a:t>
            </a:r>
          </a:p>
        </p:txBody>
      </p:sp>
      <p:pic>
        <p:nvPicPr>
          <p:cNvPr id="3" name="Picture 2"/>
          <p:cNvPicPr>
            <a:picLocks noChangeAspect="1"/>
          </p:cNvPicPr>
          <p:nvPr/>
        </p:nvPicPr>
        <p:blipFill>
          <a:blip r:embed="rId3"/>
          <a:stretch>
            <a:fillRect/>
          </a:stretch>
        </p:blipFill>
        <p:spPr>
          <a:xfrm>
            <a:off x="5505622" y="3276600"/>
            <a:ext cx="3608496" cy="3035995"/>
          </a:xfrm>
          <a:prstGeom prst="rect">
            <a:avLst/>
          </a:prstGeom>
        </p:spPr>
      </p:pic>
      <p:sp>
        <p:nvSpPr>
          <p:cNvPr id="7" name="Rectangle 6"/>
          <p:cNvSpPr/>
          <p:nvPr/>
        </p:nvSpPr>
        <p:spPr bwMode="auto">
          <a:xfrm>
            <a:off x="5562600" y="5715000"/>
            <a:ext cx="21336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663388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4" name="Rectangle 3"/>
          <p:cNvSpPr/>
          <p:nvPr/>
        </p:nvSpPr>
        <p:spPr bwMode="auto">
          <a:xfrm>
            <a:off x="2438400" y="5029200"/>
            <a:ext cx="914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p:cNvSpPr txBox="1"/>
          <p:nvPr/>
        </p:nvSpPr>
        <p:spPr>
          <a:xfrm>
            <a:off x="5638800" y="1416784"/>
            <a:ext cx="3200400" cy="400110"/>
          </a:xfrm>
          <a:prstGeom prst="rect">
            <a:avLst/>
          </a:prstGeom>
          <a:noFill/>
        </p:spPr>
        <p:txBody>
          <a:bodyPr wrap="square" rtlCol="0">
            <a:spAutoFit/>
          </a:bodyPr>
          <a:lstStyle/>
          <a:p>
            <a:r>
              <a:rPr lang="en-US" sz="2000" dirty="0">
                <a:solidFill>
                  <a:srgbClr val="FFFFFF"/>
                </a:solidFill>
              </a:rPr>
              <a:t>Auxiliary variables</a:t>
            </a:r>
          </a:p>
        </p:txBody>
      </p:sp>
      <p:pic>
        <p:nvPicPr>
          <p:cNvPr id="3" name="Picture 2"/>
          <p:cNvPicPr>
            <a:picLocks noChangeAspect="1"/>
          </p:cNvPicPr>
          <p:nvPr/>
        </p:nvPicPr>
        <p:blipFill>
          <a:blip r:embed="rId3"/>
          <a:stretch>
            <a:fillRect/>
          </a:stretch>
        </p:blipFill>
        <p:spPr>
          <a:xfrm>
            <a:off x="5505622" y="3276600"/>
            <a:ext cx="3608496" cy="3035995"/>
          </a:xfrm>
          <a:prstGeom prst="rect">
            <a:avLst/>
          </a:prstGeom>
        </p:spPr>
      </p:pic>
      <p:sp>
        <p:nvSpPr>
          <p:cNvPr id="7" name="Rectangle 6"/>
          <p:cNvSpPr/>
          <p:nvPr/>
        </p:nvSpPr>
        <p:spPr bwMode="auto">
          <a:xfrm>
            <a:off x="685800" y="2286000"/>
            <a:ext cx="20574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Rectangle 7"/>
          <p:cNvSpPr/>
          <p:nvPr/>
        </p:nvSpPr>
        <p:spPr bwMode="auto">
          <a:xfrm>
            <a:off x="6248400" y="5715000"/>
            <a:ext cx="6858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503150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4" name="Rectangle 3"/>
          <p:cNvSpPr/>
          <p:nvPr/>
        </p:nvSpPr>
        <p:spPr bwMode="auto">
          <a:xfrm>
            <a:off x="3352800" y="5029200"/>
            <a:ext cx="914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3"/>
          <a:stretch>
            <a:fillRect/>
          </a:stretch>
        </p:blipFill>
        <p:spPr>
          <a:xfrm>
            <a:off x="5505622" y="3276600"/>
            <a:ext cx="3608496" cy="3035995"/>
          </a:xfrm>
          <a:prstGeom prst="rect">
            <a:avLst/>
          </a:prstGeom>
        </p:spPr>
      </p:pic>
      <p:sp>
        <p:nvSpPr>
          <p:cNvPr id="7" name="Rectangle 6"/>
          <p:cNvSpPr/>
          <p:nvPr/>
        </p:nvSpPr>
        <p:spPr bwMode="auto">
          <a:xfrm>
            <a:off x="685800" y="2590800"/>
            <a:ext cx="9144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Rectangle 7"/>
          <p:cNvSpPr/>
          <p:nvPr/>
        </p:nvSpPr>
        <p:spPr bwMode="auto">
          <a:xfrm>
            <a:off x="6934200" y="5715000"/>
            <a:ext cx="6858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901672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6" name="TextBox 5"/>
          <p:cNvSpPr txBox="1"/>
          <p:nvPr/>
        </p:nvSpPr>
        <p:spPr>
          <a:xfrm>
            <a:off x="5638800" y="1219200"/>
            <a:ext cx="3200400" cy="1569660"/>
          </a:xfrm>
          <a:prstGeom prst="rect">
            <a:avLst/>
          </a:prstGeom>
          <a:noFill/>
        </p:spPr>
        <p:txBody>
          <a:bodyPr wrap="square" rtlCol="0">
            <a:spAutoFit/>
          </a:bodyPr>
          <a:lstStyle/>
          <a:p>
            <a:r>
              <a:rPr lang="en-US" sz="1600" dirty="0">
                <a:solidFill>
                  <a:srgbClr val="FFFFFF"/>
                </a:solidFill>
              </a:rPr>
              <a:t>PRINT_INPUT: echo input to the listing file</a:t>
            </a:r>
          </a:p>
          <a:p>
            <a:r>
              <a:rPr lang="en-US" sz="1600" dirty="0">
                <a:solidFill>
                  <a:srgbClr val="FFFFFF"/>
                </a:solidFill>
              </a:rPr>
              <a:t>PRINT_FLOWS: write calculated CHD flows to the listing file</a:t>
            </a:r>
          </a:p>
          <a:p>
            <a:r>
              <a:rPr lang="en-US" sz="1600" dirty="0">
                <a:solidFill>
                  <a:srgbClr val="FFFFFF"/>
                </a:solidFill>
              </a:rPr>
              <a:t>SAVE_FLOWS: write calculated CHD flows to budget file</a:t>
            </a:r>
          </a:p>
        </p:txBody>
      </p:sp>
      <p:pic>
        <p:nvPicPr>
          <p:cNvPr id="3" name="Picture 2"/>
          <p:cNvPicPr>
            <a:picLocks noChangeAspect="1"/>
          </p:cNvPicPr>
          <p:nvPr/>
        </p:nvPicPr>
        <p:blipFill>
          <a:blip r:embed="rId3"/>
          <a:stretch>
            <a:fillRect/>
          </a:stretch>
        </p:blipFill>
        <p:spPr>
          <a:xfrm>
            <a:off x="5505622" y="3276600"/>
            <a:ext cx="3608496" cy="3035995"/>
          </a:xfrm>
          <a:prstGeom prst="rect">
            <a:avLst/>
          </a:prstGeom>
        </p:spPr>
      </p:pic>
      <p:sp>
        <p:nvSpPr>
          <p:cNvPr id="7" name="Rectangle 6"/>
          <p:cNvSpPr/>
          <p:nvPr/>
        </p:nvSpPr>
        <p:spPr bwMode="auto">
          <a:xfrm>
            <a:off x="685800" y="2743200"/>
            <a:ext cx="914400" cy="533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Rectangle 7"/>
          <p:cNvSpPr/>
          <p:nvPr/>
        </p:nvSpPr>
        <p:spPr bwMode="auto">
          <a:xfrm>
            <a:off x="5638800" y="3810000"/>
            <a:ext cx="7620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840712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6" name="TextBox 5"/>
          <p:cNvSpPr txBox="1"/>
          <p:nvPr/>
        </p:nvSpPr>
        <p:spPr>
          <a:xfrm>
            <a:off x="5638800" y="2667000"/>
            <a:ext cx="3200400" cy="1323439"/>
          </a:xfrm>
          <a:prstGeom prst="rect">
            <a:avLst/>
          </a:prstGeom>
          <a:noFill/>
        </p:spPr>
        <p:txBody>
          <a:bodyPr wrap="square" rtlCol="0">
            <a:spAutoFit/>
          </a:bodyPr>
          <a:lstStyle/>
          <a:p>
            <a:r>
              <a:rPr lang="en-US" sz="1600" dirty="0">
                <a:solidFill>
                  <a:srgbClr val="FFFFFF"/>
                </a:solidFill>
              </a:rPr>
              <a:t>Variables shown in blue can be represented using time series.  Values are interpolated each time step from a user-provided time series record.</a:t>
            </a:r>
          </a:p>
        </p:txBody>
      </p:sp>
      <p:sp>
        <p:nvSpPr>
          <p:cNvPr id="7" name="Rectangle 6"/>
          <p:cNvSpPr/>
          <p:nvPr/>
        </p:nvSpPr>
        <p:spPr bwMode="auto">
          <a:xfrm>
            <a:off x="685800" y="3200400"/>
            <a:ext cx="1905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9" name="Rectangle 8"/>
          <p:cNvSpPr/>
          <p:nvPr/>
        </p:nvSpPr>
        <p:spPr bwMode="auto">
          <a:xfrm>
            <a:off x="1905000" y="5029200"/>
            <a:ext cx="14478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3337660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00E-5B17-8548-AA57-7C3F5FA6BDB0}"/>
              </a:ext>
            </a:extLst>
          </p:cNvPr>
          <p:cNvSpPr>
            <a:spLocks noGrp="1"/>
          </p:cNvSpPr>
          <p:nvPr>
            <p:ph type="title"/>
          </p:nvPr>
        </p:nvSpPr>
        <p:spPr/>
        <p:txBody>
          <a:bodyPr/>
          <a:lstStyle/>
          <a:p>
            <a:r>
              <a:rPr lang="en-US" dirty="0"/>
              <a:t>Example CHD Input File</a:t>
            </a:r>
          </a:p>
        </p:txBody>
      </p:sp>
      <p:sp>
        <p:nvSpPr>
          <p:cNvPr id="3" name="Content Placeholder 2">
            <a:extLst>
              <a:ext uri="{FF2B5EF4-FFF2-40B4-BE49-F238E27FC236}">
                <a16:creationId xmlns:a16="http://schemas.microsoft.com/office/drawing/2014/main" id="{2E5D4A9F-92F0-F64D-B85E-D28906095A53}"/>
              </a:ext>
            </a:extLst>
          </p:cNvPr>
          <p:cNvSpPr txBox="1">
            <a:spLocks/>
          </p:cNvSpPr>
          <p:nvPr/>
        </p:nvSpPr>
        <p:spPr>
          <a:xfrm>
            <a:off x="2895600" y="11430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1297347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48865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A308-CD58-5461-8743-D670811318E7}"/>
              </a:ext>
            </a:extLst>
          </p:cNvPr>
          <p:cNvSpPr>
            <a:spLocks noGrp="1"/>
          </p:cNvSpPr>
          <p:nvPr>
            <p:ph type="title"/>
          </p:nvPr>
        </p:nvSpPr>
        <p:spPr/>
        <p:txBody>
          <a:bodyPr/>
          <a:lstStyle/>
          <a:p>
            <a:r>
              <a:rPr lang="en-US" dirty="0"/>
              <a:t>Distribution Content</a:t>
            </a:r>
          </a:p>
        </p:txBody>
      </p:sp>
      <p:pic>
        <p:nvPicPr>
          <p:cNvPr id="3" name="Picture 2">
            <a:extLst>
              <a:ext uri="{FF2B5EF4-FFF2-40B4-BE49-F238E27FC236}">
                <a16:creationId xmlns:a16="http://schemas.microsoft.com/office/drawing/2014/main" id="{61557A1B-F94A-9568-7CCA-1A2E80208286}"/>
              </a:ext>
            </a:extLst>
          </p:cNvPr>
          <p:cNvPicPr>
            <a:picLocks noChangeAspect="1"/>
          </p:cNvPicPr>
          <p:nvPr/>
        </p:nvPicPr>
        <p:blipFill>
          <a:blip r:embed="rId2"/>
          <a:stretch>
            <a:fillRect/>
          </a:stretch>
        </p:blipFill>
        <p:spPr>
          <a:xfrm>
            <a:off x="2971800" y="1828800"/>
            <a:ext cx="2971800" cy="3930880"/>
          </a:xfrm>
          <a:prstGeom prst="rect">
            <a:avLst/>
          </a:prstGeom>
        </p:spPr>
      </p:pic>
      <p:sp>
        <p:nvSpPr>
          <p:cNvPr id="5" name="Oval 4">
            <a:extLst>
              <a:ext uri="{FF2B5EF4-FFF2-40B4-BE49-F238E27FC236}">
                <a16:creationId xmlns:a16="http://schemas.microsoft.com/office/drawing/2014/main" id="{872BD27C-94E2-E664-1532-D35607D7E370}"/>
              </a:ext>
            </a:extLst>
          </p:cNvPr>
          <p:cNvSpPr/>
          <p:nvPr/>
        </p:nvSpPr>
        <p:spPr bwMode="auto">
          <a:xfrm>
            <a:off x="3200400" y="2286000"/>
            <a:ext cx="1905000" cy="1371600"/>
          </a:xfrm>
          <a:prstGeom prst="ellipse">
            <a:avLst/>
          </a:prstGeom>
          <a:noFill/>
          <a:ln w="38100" cap="flat" cmpd="sng" algn="ctr">
            <a:solidFill>
              <a:srgbClr val="FF0000"/>
            </a:solidFill>
            <a:prstDash val="solid"/>
            <a:round/>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71834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A308-CD58-5461-8743-D670811318E7}"/>
              </a:ext>
            </a:extLst>
          </p:cNvPr>
          <p:cNvSpPr>
            <a:spLocks noGrp="1"/>
          </p:cNvSpPr>
          <p:nvPr>
            <p:ph type="title"/>
          </p:nvPr>
        </p:nvSpPr>
        <p:spPr/>
        <p:txBody>
          <a:bodyPr/>
          <a:lstStyle/>
          <a:p>
            <a:r>
              <a:rPr lang="en-US" dirty="0"/>
              <a:t>Distribution Content</a:t>
            </a:r>
          </a:p>
        </p:txBody>
      </p:sp>
      <p:sp>
        <p:nvSpPr>
          <p:cNvPr id="4" name="Content Placeholder 3">
            <a:extLst>
              <a:ext uri="{FF2B5EF4-FFF2-40B4-BE49-F238E27FC236}">
                <a16:creationId xmlns:a16="http://schemas.microsoft.com/office/drawing/2014/main" id="{B474CFD1-D8FD-7FAF-9E6A-5448BAF3A7AA}"/>
              </a:ext>
            </a:extLst>
          </p:cNvPr>
          <p:cNvSpPr>
            <a:spLocks noGrp="1"/>
          </p:cNvSpPr>
          <p:nvPr>
            <p:ph idx="1"/>
          </p:nvPr>
        </p:nvSpPr>
        <p:spPr/>
        <p:txBody>
          <a:bodyPr/>
          <a:lstStyle/>
          <a:p>
            <a:r>
              <a:rPr lang="en-US" sz="2400" dirty="0"/>
              <a:t>bin</a:t>
            </a:r>
          </a:p>
          <a:p>
            <a:pPr lvl="1"/>
            <a:r>
              <a:rPr lang="en-US" sz="2000" dirty="0"/>
              <a:t>mf6 (exe and </a:t>
            </a:r>
            <a:r>
              <a:rPr lang="en-US" sz="2000" dirty="0" err="1"/>
              <a:t>dll</a:t>
            </a:r>
            <a:r>
              <a:rPr lang="en-US" sz="2000" dirty="0"/>
              <a:t>)</a:t>
            </a:r>
          </a:p>
          <a:p>
            <a:pPr lvl="1"/>
            <a:r>
              <a:rPr lang="en-US" sz="2000" dirty="0"/>
              <a:t>mf5to6 (converter mf2005 to mf6)</a:t>
            </a:r>
          </a:p>
          <a:p>
            <a:pPr lvl="1"/>
            <a:r>
              <a:rPr lang="en-US" sz="2000" dirty="0"/>
              <a:t>zbud6 (ZONEBUDGET program)</a:t>
            </a:r>
          </a:p>
          <a:p>
            <a:r>
              <a:rPr lang="en-US" sz="2400" dirty="0"/>
              <a:t>doc</a:t>
            </a:r>
          </a:p>
          <a:p>
            <a:pPr lvl="1"/>
            <a:r>
              <a:rPr lang="en-US" sz="2000" dirty="0"/>
              <a:t>Release notes</a:t>
            </a:r>
          </a:p>
          <a:p>
            <a:pPr lvl="1"/>
            <a:r>
              <a:rPr lang="en-US" sz="2000" dirty="0"/>
              <a:t>Input and output guide</a:t>
            </a:r>
          </a:p>
          <a:p>
            <a:pPr lvl="1"/>
            <a:r>
              <a:rPr lang="en-US" sz="2000" dirty="0"/>
              <a:t>Supplemental technical information</a:t>
            </a:r>
          </a:p>
          <a:p>
            <a:pPr lvl="1"/>
            <a:r>
              <a:rPr lang="en-US" sz="2000" dirty="0"/>
              <a:t>Example description</a:t>
            </a:r>
          </a:p>
          <a:p>
            <a:pPr lvl="1"/>
            <a:r>
              <a:rPr lang="en-US" sz="2000" dirty="0"/>
              <a:t>Reports</a:t>
            </a:r>
          </a:p>
          <a:p>
            <a:r>
              <a:rPr lang="en-US" sz="2400" dirty="0"/>
              <a:t>examples</a:t>
            </a:r>
          </a:p>
          <a:p>
            <a:pPr lvl="1"/>
            <a:r>
              <a:rPr lang="en-US" sz="2000" dirty="0"/>
              <a:t>Lots and lots of examples…</a:t>
            </a:r>
          </a:p>
        </p:txBody>
      </p:sp>
    </p:spTree>
    <p:extLst>
      <p:ext uri="{BB962C8B-B14F-4D97-AF65-F5344CB8AC3E}">
        <p14:creationId xmlns:p14="http://schemas.microsoft.com/office/powerpoint/2010/main" val="192178920"/>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7518</TotalTime>
  <Pages>4</Pages>
  <Words>1865</Words>
  <Application>Microsoft Macintosh PowerPoint</Application>
  <PresentationFormat>On-screen Show (4:3)</PresentationFormat>
  <Paragraphs>397</Paragraphs>
  <Slides>76</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2" baseType="lpstr">
      <vt:lpstr>Arial</vt:lpstr>
      <vt:lpstr>Courier New</vt:lpstr>
      <vt:lpstr>Times New Roman</vt:lpstr>
      <vt:lpstr>Wingdings</vt:lpstr>
      <vt:lpstr>dark-blue-template</vt:lpstr>
      <vt:lpstr>Equation</vt:lpstr>
      <vt:lpstr>Getting Started with MODFLOW 6</vt:lpstr>
      <vt:lpstr>Outline</vt:lpstr>
      <vt:lpstr>What is MODFLOW?</vt:lpstr>
      <vt:lpstr>MODFLOW Simulation Workflow</vt:lpstr>
      <vt:lpstr>MODFLOW Simulation Workflow</vt:lpstr>
      <vt:lpstr>MODFLOW 6 Distribution</vt:lpstr>
      <vt:lpstr>Github Releases</vt:lpstr>
      <vt:lpstr>Distribution Content</vt:lpstr>
      <vt:lpstr>Distribution Content</vt:lpstr>
      <vt:lpstr>Important User Information</vt:lpstr>
      <vt:lpstr>MODFLOW 6 Publications</vt:lpstr>
      <vt:lpstr>MODFLOW 6 Publications (cont)</vt:lpstr>
      <vt:lpstr>Examples</vt:lpstr>
      <vt:lpstr>Simulation</vt:lpstr>
      <vt:lpstr>Simulation Types</vt:lpstr>
      <vt:lpstr>Simulation Components</vt:lpstr>
      <vt:lpstr>LGR Simulation</vt:lpstr>
      <vt:lpstr>GWF Exchanges</vt:lpstr>
      <vt:lpstr>Multi-Model Coupling</vt:lpstr>
      <vt:lpstr>Multi-Model Concept</vt:lpstr>
      <vt:lpstr>Blocks and Keywords</vt:lpstr>
      <vt:lpstr>Blocks and Keywords</vt:lpstr>
      <vt:lpstr>Simulation Name File</vt:lpstr>
      <vt:lpstr>Temporal Discretization</vt:lpstr>
      <vt:lpstr>Choosing Stress Periods</vt:lpstr>
      <vt:lpstr>Choosing Stress Periods</vt:lpstr>
      <vt:lpstr>Temporal Discretization</vt:lpstr>
      <vt:lpstr>Time and Length Units</vt:lpstr>
      <vt:lpstr>Solutions</vt:lpstr>
      <vt:lpstr>IMS Input File</vt:lpstr>
      <vt:lpstr>Groundwater flow (gwf) model</vt:lpstr>
      <vt:lpstr>Groundwater Flow (GWF) Model</vt:lpstr>
      <vt:lpstr>Groundwater Flow Equation</vt:lpstr>
      <vt:lpstr>Control-Volume Finite-Difference</vt:lpstr>
      <vt:lpstr>Finite-Difference Equation</vt:lpstr>
      <vt:lpstr>Generalized CVFD Equation</vt:lpstr>
      <vt:lpstr>Rearranged for Solution</vt:lpstr>
      <vt:lpstr>Iteration</vt:lpstr>
      <vt:lpstr>Fundamental GWF Packages</vt:lpstr>
      <vt:lpstr>PowerPoint Presentation</vt:lpstr>
      <vt:lpstr>Example GWF Name File</vt:lpstr>
      <vt:lpstr>All GWF Packages</vt:lpstr>
      <vt:lpstr>Spatial Discretization</vt:lpstr>
      <vt:lpstr>Discretization (DIS) Package</vt:lpstr>
      <vt:lpstr>DIS Input File</vt:lpstr>
      <vt:lpstr>DIS Input File</vt:lpstr>
      <vt:lpstr>DIS Input File</vt:lpstr>
      <vt:lpstr>DIS Input File</vt:lpstr>
      <vt:lpstr>Which representation is correct?</vt:lpstr>
      <vt:lpstr>Caution with Vertical Offsets</vt:lpstr>
      <vt:lpstr>Example DIS Input File</vt:lpstr>
      <vt:lpstr>Initial Conditions</vt:lpstr>
      <vt:lpstr>Node Property Flow (NPF) Package</vt:lpstr>
      <vt:lpstr>Conductance Equations</vt:lpstr>
      <vt:lpstr>Prisms in Series</vt:lpstr>
      <vt:lpstr>Horizontal Conductance</vt:lpstr>
      <vt:lpstr>NPF Input File</vt:lpstr>
      <vt:lpstr>NPF Input File</vt:lpstr>
      <vt:lpstr>NPF Input File</vt:lpstr>
      <vt:lpstr>NPF Input File</vt:lpstr>
      <vt:lpstr>NPF Input File</vt:lpstr>
      <vt:lpstr>NPF Input File</vt:lpstr>
      <vt:lpstr>NPF Input File</vt:lpstr>
      <vt:lpstr>NPF Input File</vt:lpstr>
      <vt:lpstr>NPF Input File</vt:lpstr>
      <vt:lpstr>NPF Input File</vt:lpstr>
      <vt:lpstr>Constant Head (CHD) Package</vt:lpstr>
      <vt:lpstr>CHD Input File</vt:lpstr>
      <vt:lpstr>CHD Input File</vt:lpstr>
      <vt:lpstr>CHD Input File</vt:lpstr>
      <vt:lpstr>CHD Input File</vt:lpstr>
      <vt:lpstr>CHD Input File</vt:lpstr>
      <vt:lpstr>CHD Input File</vt:lpstr>
      <vt:lpstr>CHD Input File</vt:lpstr>
      <vt:lpstr>Example CHD Input File</vt:lpstr>
      <vt:lpstr>PowerPoint Presentation</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300</cp:revision>
  <cp:lastPrinted>2014-05-20T14:47:17Z</cp:lastPrinted>
  <dcterms:created xsi:type="dcterms:W3CDTF">2009-08-04T14:01:06Z</dcterms:created>
  <dcterms:modified xsi:type="dcterms:W3CDTF">2023-08-29T14:31:40Z</dcterms:modified>
</cp:coreProperties>
</file>